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15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08990">
              <a:spcBef>
                <a:spcPts val="0"/>
              </a:spcBef>
              <a:buSzTx/>
              <a:buNone/>
              <a:defRPr sz="3234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演示文稿标题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100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议程副标题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议程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事实信息</a:t>
            </a:r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自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spcBef>
                <a:spcPts val="0"/>
              </a:spcBef>
              <a:buSzTx/>
              <a:buNone/>
              <a:defRPr sz="342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出自</a:t>
            </a:r>
          </a:p>
        </p:txBody>
      </p:sp>
      <p:sp>
        <p:nvSpPr>
          <p:cNvPr id="13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白色弧形层叠图案的特写"/>
          <p:cNvSpPr>
            <a:spLocks noGrp="1"/>
          </p:cNvSpPr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灰色石头层叠图案的特写"/>
          <p:cNvSpPr>
            <a:spLocks noGrp="1"/>
          </p:cNvSpPr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白色罗纹图案的特写"/>
          <p:cNvSpPr>
            <a:spLocks noGrp="1"/>
          </p:cNvSpPr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棱角分明且带阴影的未来感白色走廊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SzTx/>
              <a:buNone/>
              <a:defRPr sz="2850" spc="-28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70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defRPr sz="12800" spc="-128">
                <a:solidFill>
                  <a:srgbClr val="000000"/>
                </a:solidFill>
                <a:latin typeface="Canela Bold"/>
                <a:ea typeface="Canela Bold"/>
                <a:cs typeface="Canela Bold"/>
                <a:sym typeface="Canela Bold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spcBef>
                <a:spcPts val="0"/>
              </a:spcBef>
              <a:buSzTx/>
              <a:buNone/>
              <a:defRPr sz="6000" spc="-59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标题文本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 defTabSz="1828800">
              <a:defRPr sz="12000" spc="0">
                <a:solidFill>
                  <a:srgbClr val="000000"/>
                </a:solidFill>
                <a:latin typeface="等线 Light"/>
                <a:ea typeface="等线 Light"/>
                <a:cs typeface="等线 Light"/>
                <a:sym typeface="等线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8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1pPr>
            <a:lvl2pPr marL="0" indent="4572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2pPr>
            <a:lvl3pPr marL="0" indent="9144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3pPr>
            <a:lvl4pPr marL="0" indent="13716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4pPr>
            <a:lvl5pPr marL="0" indent="18288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1828800">
              <a:defRPr sz="2400">
                <a:solidFill>
                  <a:srgbClr val="88888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白色未来感弧形结构"/>
          <p:cNvSpPr>
            <a:spLocks noGrp="1"/>
          </p:cNvSpPr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08990">
              <a:spcBef>
                <a:spcPts val="0"/>
              </a:spcBef>
              <a:buSzTx/>
              <a:buNone/>
              <a:defRPr sz="3234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演示文稿标题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8400" spc="-84">
                <a:solidFill>
                  <a:srgbClr val="000000"/>
                </a:solidFill>
                <a:latin typeface="Canela Bold"/>
                <a:ea typeface="Canela Bold"/>
                <a:cs typeface="Canela Bold"/>
                <a:sym typeface="Canela Bold"/>
              </a:defRPr>
            </a:lvl1pPr>
          </a:lstStyle>
          <a:p>
            <a:r>
              <a:t>幻灯片标题</a:t>
            </a:r>
          </a:p>
        </p:txBody>
      </p:sp>
      <p:sp>
        <p:nvSpPr>
          <p:cNvPr id="18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</p:spPr>
        <p:txBody>
          <a:bodyPr/>
          <a:lstStyle>
            <a:lvl1pPr marL="546100" indent="-546100" defTabSz="2438338">
              <a:lnSpc>
                <a:spcPct val="90000"/>
              </a:lnSpc>
              <a:spcBef>
                <a:spcPts val="2400"/>
              </a:spcBef>
              <a:buSzPct val="150000"/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lvl1pPr>
            <a:lvl2pPr marL="1092200" indent="-546100" defTabSz="2438338">
              <a:lnSpc>
                <a:spcPct val="90000"/>
              </a:lnSpc>
              <a:spcBef>
                <a:spcPts val="2400"/>
              </a:spcBef>
              <a:buSzPct val="150000"/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indent="-546100" defTabSz="2438338">
              <a:lnSpc>
                <a:spcPct val="90000"/>
              </a:lnSpc>
              <a:spcBef>
                <a:spcPts val="2400"/>
              </a:spcBef>
              <a:buSzPct val="150000"/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indent="-546100" defTabSz="2438338">
              <a:lnSpc>
                <a:spcPct val="90000"/>
              </a:lnSpc>
              <a:spcBef>
                <a:spcPts val="2400"/>
              </a:spcBef>
              <a:buSzPct val="150000"/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indent="-546100" defTabSz="2438338">
              <a:lnSpc>
                <a:spcPct val="90000"/>
              </a:lnSpc>
              <a:spcBef>
                <a:spcPts val="2400"/>
              </a:spcBef>
              <a:buSzPct val="150000"/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</a:lstStyle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SzTx/>
              <a:buNone/>
              <a:defRPr sz="4180" spc="-41">
                <a:solidFill>
                  <a:srgbClr val="0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白色弧形层叠图案的特写"/>
          <p:cNvSpPr>
            <a:spLocks noGrp="1"/>
          </p:cNvSpPr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3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白色弧形石头边缘的特写"/>
          <p:cNvSpPr>
            <a:spLocks noGrp="1"/>
          </p:cNvSpPr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7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67715">
              <a:spcBef>
                <a:spcPts val="0"/>
              </a:spcBef>
              <a:buSzTx/>
              <a:buNone/>
              <a:defRPr sz="511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2000" spc="-119"/>
            </a:lvl1pPr>
          </a:lstStyle>
          <a:p>
            <a:r>
              <a:t>章节标题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-100" baseline="0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ov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video" Target="../media/media2.mov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椭圆"/>
          <p:cNvSpPr/>
          <p:nvPr/>
        </p:nvSpPr>
        <p:spPr>
          <a:xfrm>
            <a:off x="-19441558" y="-5886599"/>
            <a:ext cx="63267116" cy="14675360"/>
          </a:xfrm>
          <a:prstGeom prst="ellipse">
            <a:avLst/>
          </a:prstGeom>
          <a:blipFill>
            <a:blip r:embed="rId3"/>
          </a:blip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椭圆"/>
          <p:cNvSpPr/>
          <p:nvPr/>
        </p:nvSpPr>
        <p:spPr>
          <a:xfrm>
            <a:off x="-8257047" y="-5226662"/>
            <a:ext cx="40898094" cy="12816562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椭圆"/>
          <p:cNvSpPr/>
          <p:nvPr/>
        </p:nvSpPr>
        <p:spPr>
          <a:xfrm>
            <a:off x="-3849327" y="-4790071"/>
            <a:ext cx="32082654" cy="11291317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椭圆"/>
          <p:cNvSpPr/>
          <p:nvPr/>
        </p:nvSpPr>
        <p:spPr>
          <a:xfrm>
            <a:off x="-1260455" y="-4106246"/>
            <a:ext cx="26904910" cy="9631589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椭圆"/>
          <p:cNvSpPr/>
          <p:nvPr/>
        </p:nvSpPr>
        <p:spPr>
          <a:xfrm>
            <a:off x="1351212" y="-3460480"/>
            <a:ext cx="21681576" cy="7968322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椭圆"/>
          <p:cNvSpPr/>
          <p:nvPr/>
        </p:nvSpPr>
        <p:spPr>
          <a:xfrm>
            <a:off x="4582131" y="-2573302"/>
            <a:ext cx="15219738" cy="6099936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椭圆"/>
          <p:cNvSpPr/>
          <p:nvPr/>
        </p:nvSpPr>
        <p:spPr>
          <a:xfrm>
            <a:off x="7425032" y="-1508333"/>
            <a:ext cx="9533936" cy="3969997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椭圆"/>
          <p:cNvSpPr/>
          <p:nvPr/>
        </p:nvSpPr>
        <p:spPr>
          <a:xfrm>
            <a:off x="10371560" y="-613684"/>
            <a:ext cx="3640881" cy="2180699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直线"/>
          <p:cNvSpPr/>
          <p:nvPr/>
        </p:nvSpPr>
        <p:spPr>
          <a:xfrm>
            <a:off x="-2069509" y="7391400"/>
            <a:ext cx="27929071" cy="372070"/>
          </a:xfrm>
          <a:prstGeom prst="line">
            <a:avLst/>
          </a:prstGeom>
          <a:ln w="76200">
            <a:solidFill>
              <a:srgbClr val="000000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209" name="Visual Assistance System"/>
          <p:cNvSpPr txBox="1"/>
          <p:nvPr/>
        </p:nvSpPr>
        <p:spPr>
          <a:xfrm>
            <a:off x="7318216" y="10621628"/>
            <a:ext cx="9747567" cy="114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lnSpc>
                <a:spcPct val="90000"/>
              </a:lnSpc>
              <a:spcBef>
                <a:spcPts val="2400"/>
              </a:spcBef>
              <a:defRPr sz="6500" b="1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Visual Assistance System</a:t>
            </a:r>
          </a:p>
        </p:txBody>
      </p:sp>
      <p:sp>
        <p:nvSpPr>
          <p:cNvPr id="210" name="Team: CV Warriors"/>
          <p:cNvSpPr txBox="1"/>
          <p:nvPr/>
        </p:nvSpPr>
        <p:spPr>
          <a:xfrm>
            <a:off x="10163087" y="11904583"/>
            <a:ext cx="4057826" cy="76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lnSpc>
                <a:spcPct val="90000"/>
              </a:lnSpc>
              <a:spcBef>
                <a:spcPts val="2400"/>
              </a:spcBef>
              <a:defRPr sz="3500" b="1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Team: CV Warriors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4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4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4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0"/>
                            </p:stCondLst>
                            <p:childTnLst>
                              <p:par>
                                <p:cTn id="3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4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8" animBg="1" advAuto="0"/>
      <p:bldP spid="201" grpId="3" animBg="1" advAuto="0"/>
      <p:bldP spid="202" grpId="1" animBg="1" advAuto="0"/>
      <p:bldP spid="203" grpId="6" animBg="1" advAuto="0"/>
      <p:bldP spid="204" grpId="4" animBg="1" advAuto="0"/>
      <p:bldP spid="205" grpId="2" animBg="1" advAuto="0"/>
      <p:bldP spid="206" grpId="5" animBg="1" advAuto="0"/>
      <p:bldP spid="207" grpId="7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ee164b5cb52ee96b98871ac59f24df83.png" descr="ee164b5cb52ee96b98871ac59f24df83.png"/>
          <p:cNvPicPr>
            <a:picLocks noChangeAspect="1"/>
          </p:cNvPicPr>
          <p:nvPr/>
        </p:nvPicPr>
        <p:blipFill>
          <a:blip r:embed="rId2"/>
          <a:srcRect l="13212" t="27773" r="9613" b="15774"/>
          <a:stretch>
            <a:fillRect/>
          </a:stretch>
        </p:blipFill>
        <p:spPr>
          <a:xfrm>
            <a:off x="1576586" y="4018359"/>
            <a:ext cx="21230943" cy="5679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41eeef94da4df4b21e6764d966f7adda.png" descr="41eeef94da4df4b21e6764d966f7adda.png"/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191573" y="9388263"/>
            <a:ext cx="8644619" cy="4195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edc650031571bd99bb7fe992502fe269.png" descr="edc650031571bd99bb7fe992502fe269.png"/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13537455" y="4843031"/>
            <a:ext cx="8490091" cy="4029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edc650031571bd99bb7fe992502fe269.png" descr="edc650031571bd99bb7fe992502fe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6316" y="-19858717"/>
            <a:ext cx="95539893" cy="45349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G_1791.png" descr="IMG_179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70152" y="13641633"/>
            <a:ext cx="12180076" cy="3568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edc650031571bd99bb7fe992502fe269.png" descr="edc650031571bd99bb7fe992502fe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1405" y="-5726616"/>
            <a:ext cx="9923398" cy="4710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G_1791.png" descr="IMG_179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6125"/>
            <a:ext cx="24384000" cy="714375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ource: EasyOCR official website"/>
          <p:cNvSpPr txBox="1"/>
          <p:nvPr/>
        </p:nvSpPr>
        <p:spPr>
          <a:xfrm>
            <a:off x="9583470" y="10248465"/>
            <a:ext cx="5217060" cy="500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Source: EasyOCR official website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414_raw.mov" descr="414_raw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0904" y="745671"/>
            <a:ext cx="15256443" cy="571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413_raw.mov" descr="413_raw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4911" y="7288152"/>
            <a:ext cx="15188429" cy="5707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41eeef94da4df4b21e6764d966f7adda.png" descr="41eeef94da4df4b21e6764d966f7adda.png"/>
          <p:cNvPicPr>
            <a:picLocks noChangeAspect="1"/>
          </p:cNvPicPr>
          <p:nvPr/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7870104" y="13465050"/>
            <a:ext cx="8643792" cy="419542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Binarization with Morphological Closing"/>
          <p:cNvSpPr txBox="1"/>
          <p:nvPr/>
        </p:nvSpPr>
        <p:spPr>
          <a:xfrm>
            <a:off x="18488862" y="2987205"/>
            <a:ext cx="4898461" cy="1234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Binarization with Morphological Closing</a:t>
            </a:r>
          </a:p>
        </p:txBody>
      </p:sp>
      <p:sp>
        <p:nvSpPr>
          <p:cNvPr id="281" name="Edge Enhancement (Sharpening + Morphological Gradient)"/>
          <p:cNvSpPr txBox="1"/>
          <p:nvPr/>
        </p:nvSpPr>
        <p:spPr>
          <a:xfrm>
            <a:off x="17756847" y="9213787"/>
            <a:ext cx="6362491" cy="185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Edge Enhancement (Sharpening + Morphological Gradient)</a:t>
            </a:r>
          </a:p>
        </p:txBody>
      </p:sp>
      <p:pic>
        <p:nvPicPr>
          <p:cNvPr id="282" name="IMG_1791.png" descr="IMG_179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7948" y="-5084289"/>
            <a:ext cx="14188104" cy="4156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edc650031571bd99bb7fe992502fe269.png" descr="edc650031571bd99bb7fe992502fe269.png"/>
          <p:cNvPicPr>
            <a:picLocks noChangeAspect="1"/>
          </p:cNvPicPr>
          <p:nvPr/>
        </p:nvPicPr>
        <p:blipFill>
          <a:blip r:embed="rId10">
            <a:alphaModFix amt="0"/>
          </a:blip>
          <a:stretch>
            <a:fillRect/>
          </a:stretch>
        </p:blipFill>
        <p:spPr>
          <a:xfrm>
            <a:off x="3109571" y="7175543"/>
            <a:ext cx="12499109" cy="5932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0" fill="hold"/>
                                        <p:tgtEl>
                                          <p:spTgt spid="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7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033" fill="hold"/>
                                        <p:tgtEl>
                                          <p:spTgt spid="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0" fill="hold" display="0">
                  <p:stCondLst>
                    <p:cond delay="indefinite"/>
                  </p:stCondLst>
                </p:cTn>
                <p:tgtEl>
                  <p:spTgt spid="277"/>
                </p:tgtEl>
              </p:cMediaNode>
            </p:video>
            <p:seq concurrent="1" prevAc="none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7"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278"/>
                </p:tgtEl>
              </p:cMediaNode>
            </p:video>
            <p:seq concurrent="1" prevAc="none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edc650031571bd99bb7fe992502fe269.png" descr="edc650031571bd99bb7fe992502fe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95812" y="-8504023"/>
            <a:ext cx="95539893" cy="45349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0fcb8e371a2bf795db70104f1362bb01.png" descr="0fcb8e371a2bf795db70104f1362bb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32" y="7017598"/>
            <a:ext cx="7254574" cy="5533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9ae2f98f769d99176fd3100658a24b59.png" descr="9ae2f98f769d99176fd3100658a24b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739" y="7017688"/>
            <a:ext cx="12348951" cy="553321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COCO 2017"/>
          <p:cNvSpPr txBox="1"/>
          <p:nvPr/>
        </p:nvSpPr>
        <p:spPr>
          <a:xfrm>
            <a:off x="15586989" y="12665174"/>
            <a:ext cx="2476452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COCO 2017</a:t>
            </a:r>
          </a:p>
        </p:txBody>
      </p:sp>
      <p:sp>
        <p:nvSpPr>
          <p:cNvPr id="290" name="Flickr (30K)"/>
          <p:cNvSpPr txBox="1"/>
          <p:nvPr/>
        </p:nvSpPr>
        <p:spPr>
          <a:xfrm>
            <a:off x="4222571" y="12665174"/>
            <a:ext cx="2458096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Flickr (30K)</a:t>
            </a:r>
          </a:p>
        </p:txBody>
      </p:sp>
      <p:pic>
        <p:nvPicPr>
          <p:cNvPr id="291" name="84bec00fa968d908bf71ea70c30d0774.png" descr="84bec00fa968d908bf71ea70c30d077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914" y="773388"/>
            <a:ext cx="7927410" cy="5122735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QA"/>
          <p:cNvSpPr txBox="1"/>
          <p:nvPr/>
        </p:nvSpPr>
        <p:spPr>
          <a:xfrm>
            <a:off x="4904452" y="5922555"/>
            <a:ext cx="1094334" cy="61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GQA</a:t>
            </a:r>
          </a:p>
        </p:txBody>
      </p:sp>
      <p:sp>
        <p:nvSpPr>
          <p:cNvPr id="293" name="300+"/>
          <p:cNvSpPr txBox="1"/>
          <p:nvPr/>
        </p:nvSpPr>
        <p:spPr>
          <a:xfrm>
            <a:off x="18012512" y="910489"/>
            <a:ext cx="4813329" cy="2391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0" b="1">
                <a:gradFill flip="none" rotWithShape="1">
                  <a:gsLst>
                    <a:gs pos="0">
                      <a:srgbClr val="D357FE"/>
                    </a:gs>
                    <a:gs pos="100000">
                      <a:srgbClr val="E292FE"/>
                    </a:gs>
                  </a:gsLst>
                  <a:lin ang="5400000" scaled="0"/>
                </a:gra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300+</a:t>
            </a:r>
          </a:p>
        </p:txBody>
      </p:sp>
      <p:sp>
        <p:nvSpPr>
          <p:cNvPr id="294" name="Category"/>
          <p:cNvSpPr txBox="1"/>
          <p:nvPr/>
        </p:nvSpPr>
        <p:spPr>
          <a:xfrm>
            <a:off x="19166957" y="2706978"/>
            <a:ext cx="25044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Category </a:t>
            </a:r>
          </a:p>
        </p:txBody>
      </p:sp>
      <p:sp>
        <p:nvSpPr>
          <p:cNvPr id="295" name="Source: GQA official website"/>
          <p:cNvSpPr txBox="1"/>
          <p:nvPr/>
        </p:nvSpPr>
        <p:spPr>
          <a:xfrm>
            <a:off x="3160279" y="6403208"/>
            <a:ext cx="458267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Source: GQA official website</a:t>
            </a:r>
          </a:p>
        </p:txBody>
      </p:sp>
      <p:sp>
        <p:nvSpPr>
          <p:cNvPr id="296" name="Source: COCO official website"/>
          <p:cNvSpPr txBox="1"/>
          <p:nvPr/>
        </p:nvSpPr>
        <p:spPr>
          <a:xfrm>
            <a:off x="14444857" y="13220831"/>
            <a:ext cx="476071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Source: COCO official website</a:t>
            </a:r>
          </a:p>
        </p:txBody>
      </p:sp>
      <p:sp>
        <p:nvSpPr>
          <p:cNvPr id="297" name="Source: Flickr (30K) hugging face website"/>
          <p:cNvSpPr txBox="1"/>
          <p:nvPr/>
        </p:nvSpPr>
        <p:spPr>
          <a:xfrm>
            <a:off x="2182478" y="13220831"/>
            <a:ext cx="6538281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Source: Flickr (30K) hugging face website</a:t>
            </a:r>
          </a:p>
        </p:txBody>
      </p:sp>
      <p:sp>
        <p:nvSpPr>
          <p:cNvPr id="298" name="1.3M+"/>
          <p:cNvSpPr txBox="1"/>
          <p:nvPr/>
        </p:nvSpPr>
        <p:spPr>
          <a:xfrm>
            <a:off x="10824588" y="910489"/>
            <a:ext cx="6496377" cy="2391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0" b="1">
                <a:gradFill flip="none" rotWithShape="1">
                  <a:gsLst>
                    <a:gs pos="0">
                      <a:srgbClr val="FF4015"/>
                    </a:gs>
                    <a:gs pos="100000">
                      <a:srgbClr val="FF8C82"/>
                    </a:gs>
                  </a:gsLst>
                  <a:lin ang="5400000" scaled="0"/>
                </a:gra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1.3M+</a:t>
            </a:r>
          </a:p>
        </p:txBody>
      </p:sp>
      <p:sp>
        <p:nvSpPr>
          <p:cNvPr id="299" name="Images (Total)"/>
          <p:cNvSpPr txBox="1"/>
          <p:nvPr/>
        </p:nvSpPr>
        <p:spPr>
          <a:xfrm>
            <a:off x="12283092" y="2706978"/>
            <a:ext cx="357936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Images (Total)</a:t>
            </a:r>
          </a:p>
        </p:txBody>
      </p:sp>
      <p:sp>
        <p:nvSpPr>
          <p:cNvPr id="300" name="14M+"/>
          <p:cNvSpPr txBox="1"/>
          <p:nvPr/>
        </p:nvSpPr>
        <p:spPr>
          <a:xfrm>
            <a:off x="14418577" y="3742566"/>
            <a:ext cx="5654852" cy="2391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0" b="1">
                <a:gradFill flip="none" rotWithShape="1">
                  <a:gsLst>
                    <a:gs pos="0">
                      <a:srgbClr val="76BB40"/>
                    </a:gs>
                    <a:gs pos="100000">
                      <a:srgbClr val="B1DD8B"/>
                    </a:gs>
                  </a:gsLst>
                  <a:lin ang="5400000" scaled="0"/>
                </a:gra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14M+</a:t>
            </a:r>
          </a:p>
        </p:txBody>
      </p:sp>
      <p:sp>
        <p:nvSpPr>
          <p:cNvPr id="301" name="Annotations (Total)"/>
          <p:cNvSpPr txBox="1"/>
          <p:nvPr/>
        </p:nvSpPr>
        <p:spPr>
          <a:xfrm>
            <a:off x="14853068" y="5547563"/>
            <a:ext cx="478586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Annotations (Total)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G_3365.jpeg" descr="IMG_33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6" y="1917771"/>
            <a:ext cx="23929548" cy="988045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ource: Cheng et al., “YOLO-World: Real-Time Open-Vocabulary Object Detection”"/>
          <p:cNvSpPr txBox="1"/>
          <p:nvPr/>
        </p:nvSpPr>
        <p:spPr>
          <a:xfrm>
            <a:off x="5664826" y="12349094"/>
            <a:ext cx="130543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Source: Cheng et al., “YOLO-World: Real-Time Open-Vocabulary Object Detection”</a:t>
            </a:r>
          </a:p>
        </p:txBody>
      </p:sp>
      <p:sp>
        <p:nvSpPr>
          <p:cNvPr id="305" name="YOLO-World Architecture"/>
          <p:cNvSpPr txBox="1"/>
          <p:nvPr/>
        </p:nvSpPr>
        <p:spPr>
          <a:xfrm>
            <a:off x="9480624" y="755122"/>
            <a:ext cx="5422752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YOLO-World Architecture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G_3365.jpeg" descr="IMG_33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56" y="692445"/>
            <a:ext cx="49964623" cy="2063028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ource: Cheng et al., “YOLO-World: Real-Time Open-Vocabulary Object Detection”"/>
          <p:cNvSpPr txBox="1"/>
          <p:nvPr/>
        </p:nvSpPr>
        <p:spPr>
          <a:xfrm>
            <a:off x="182898" y="255191"/>
            <a:ext cx="13054348" cy="500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Source: Cheng et al., “YOLO-World: Real-Time Open-Vocabulary Object Detection”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G_3365.jpeg" descr="IMG_33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7579" y="-41348"/>
            <a:ext cx="33419158" cy="13798696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ource: Cheng et al., “YOLO-World: Real-Time Open-Vocabulary Object Detection”"/>
          <p:cNvSpPr txBox="1"/>
          <p:nvPr/>
        </p:nvSpPr>
        <p:spPr>
          <a:xfrm>
            <a:off x="639725" y="13142531"/>
            <a:ext cx="13054349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Source: Cheng et al., “YOLO-World: Real-Time Open-Vocabulary Object Detection”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IMG_3365.jpeg" descr="IMG_33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" y="1848342"/>
            <a:ext cx="24265848" cy="1001931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ource: Cheng et al., “YOLO-World: Real-Time Open-Vocabulary Object Detection”"/>
          <p:cNvSpPr txBox="1"/>
          <p:nvPr/>
        </p:nvSpPr>
        <p:spPr>
          <a:xfrm>
            <a:off x="5664826" y="12589530"/>
            <a:ext cx="13054348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Source: Cheng et al., “YOLO-World: Real-Time Open-Vocabulary Object Detection”</a:t>
            </a:r>
          </a:p>
        </p:txBody>
      </p:sp>
      <p:pic>
        <p:nvPicPr>
          <p:cNvPr id="315" name="edc650031571bd99bb7fe992502fe269.png" descr="edc650031571bd99bb7fe992502fe2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46827" y="13961054"/>
            <a:ext cx="10522100" cy="4994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edc650031571bd99bb7fe992502fe269.png" descr="edc650031571bd99bb7fe992502fe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902"/>
            <a:ext cx="24384000" cy="11574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edc650031571bd99bb7fe992502fe269.png" descr="edc650031571bd99bb7fe992502fe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51812" y="-6323871"/>
            <a:ext cx="85783918" cy="40718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卫衣"/>
          <p:cNvSpPr/>
          <p:nvPr/>
        </p:nvSpPr>
        <p:spPr>
          <a:xfrm>
            <a:off x="2870200" y="2984831"/>
            <a:ext cx="4551507" cy="4530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9" h="21600" extrusionOk="0">
                <a:moveTo>
                  <a:pt x="8032" y="0"/>
                </a:moveTo>
                <a:cubicBezTo>
                  <a:pt x="7880" y="0"/>
                  <a:pt x="7517" y="19"/>
                  <a:pt x="7244" y="241"/>
                </a:cubicBezTo>
                <a:cubicBezTo>
                  <a:pt x="6766" y="630"/>
                  <a:pt x="6735" y="994"/>
                  <a:pt x="6735" y="1105"/>
                </a:cubicBezTo>
                <a:cubicBezTo>
                  <a:pt x="5862" y="1358"/>
                  <a:pt x="5166" y="1562"/>
                  <a:pt x="4518" y="1766"/>
                </a:cubicBezTo>
                <a:cubicBezTo>
                  <a:pt x="3100" y="2222"/>
                  <a:pt x="2566" y="2543"/>
                  <a:pt x="2197" y="3031"/>
                </a:cubicBezTo>
                <a:cubicBezTo>
                  <a:pt x="1736" y="3641"/>
                  <a:pt x="821" y="5911"/>
                  <a:pt x="258" y="12944"/>
                </a:cubicBezTo>
                <a:cubicBezTo>
                  <a:pt x="-148" y="17959"/>
                  <a:pt x="46" y="20235"/>
                  <a:pt x="46" y="20235"/>
                </a:cubicBezTo>
                <a:cubicBezTo>
                  <a:pt x="46" y="20235"/>
                  <a:pt x="41" y="20328"/>
                  <a:pt x="35" y="20414"/>
                </a:cubicBezTo>
                <a:cubicBezTo>
                  <a:pt x="10" y="20704"/>
                  <a:pt x="354" y="20729"/>
                  <a:pt x="354" y="20729"/>
                </a:cubicBezTo>
                <a:lnTo>
                  <a:pt x="415" y="20729"/>
                </a:lnTo>
                <a:lnTo>
                  <a:pt x="409" y="21600"/>
                </a:lnTo>
                <a:lnTo>
                  <a:pt x="2161" y="21592"/>
                </a:lnTo>
                <a:lnTo>
                  <a:pt x="2331" y="20698"/>
                </a:lnTo>
                <a:lnTo>
                  <a:pt x="2458" y="20698"/>
                </a:lnTo>
                <a:cubicBezTo>
                  <a:pt x="2458" y="20698"/>
                  <a:pt x="2663" y="20692"/>
                  <a:pt x="2717" y="20594"/>
                </a:cubicBezTo>
                <a:cubicBezTo>
                  <a:pt x="2754" y="20532"/>
                  <a:pt x="2773" y="20428"/>
                  <a:pt x="2791" y="20243"/>
                </a:cubicBezTo>
                <a:cubicBezTo>
                  <a:pt x="3021" y="18478"/>
                  <a:pt x="4190" y="9359"/>
                  <a:pt x="4226" y="9346"/>
                </a:cubicBezTo>
                <a:cubicBezTo>
                  <a:pt x="4226" y="9501"/>
                  <a:pt x="4336" y="18329"/>
                  <a:pt x="4336" y="20328"/>
                </a:cubicBezTo>
                <a:cubicBezTo>
                  <a:pt x="4336" y="20537"/>
                  <a:pt x="4457" y="20643"/>
                  <a:pt x="4578" y="20692"/>
                </a:cubicBezTo>
                <a:cubicBezTo>
                  <a:pt x="4627" y="20710"/>
                  <a:pt x="4686" y="20723"/>
                  <a:pt x="4747" y="20723"/>
                </a:cubicBezTo>
                <a:lnTo>
                  <a:pt x="4772" y="21587"/>
                </a:lnTo>
                <a:lnTo>
                  <a:pt x="16538" y="21587"/>
                </a:lnTo>
                <a:lnTo>
                  <a:pt x="16561" y="20723"/>
                </a:lnTo>
                <a:cubicBezTo>
                  <a:pt x="16622" y="20717"/>
                  <a:pt x="16683" y="20710"/>
                  <a:pt x="16732" y="20692"/>
                </a:cubicBezTo>
                <a:cubicBezTo>
                  <a:pt x="16853" y="20643"/>
                  <a:pt x="16974" y="20537"/>
                  <a:pt x="16974" y="20328"/>
                </a:cubicBezTo>
                <a:cubicBezTo>
                  <a:pt x="16974" y="18329"/>
                  <a:pt x="17084" y="9501"/>
                  <a:pt x="17084" y="9346"/>
                </a:cubicBezTo>
                <a:cubicBezTo>
                  <a:pt x="17120" y="9359"/>
                  <a:pt x="18289" y="18478"/>
                  <a:pt x="18519" y="20243"/>
                </a:cubicBezTo>
                <a:cubicBezTo>
                  <a:pt x="18543" y="20422"/>
                  <a:pt x="18561" y="20532"/>
                  <a:pt x="18591" y="20594"/>
                </a:cubicBezTo>
                <a:cubicBezTo>
                  <a:pt x="18645" y="20692"/>
                  <a:pt x="18852" y="20698"/>
                  <a:pt x="18852" y="20698"/>
                </a:cubicBezTo>
                <a:lnTo>
                  <a:pt x="18979" y="20698"/>
                </a:lnTo>
                <a:lnTo>
                  <a:pt x="19149" y="21592"/>
                </a:lnTo>
                <a:lnTo>
                  <a:pt x="20901" y="21600"/>
                </a:lnTo>
                <a:lnTo>
                  <a:pt x="20893" y="20729"/>
                </a:lnTo>
                <a:lnTo>
                  <a:pt x="20954" y="20729"/>
                </a:lnTo>
                <a:cubicBezTo>
                  <a:pt x="20954" y="20729"/>
                  <a:pt x="21294" y="20704"/>
                  <a:pt x="21276" y="20414"/>
                </a:cubicBezTo>
                <a:cubicBezTo>
                  <a:pt x="21269" y="20328"/>
                  <a:pt x="21264" y="20235"/>
                  <a:pt x="21264" y="20235"/>
                </a:cubicBezTo>
                <a:cubicBezTo>
                  <a:pt x="21264" y="20235"/>
                  <a:pt x="21452" y="17959"/>
                  <a:pt x="21052" y="12944"/>
                </a:cubicBezTo>
                <a:cubicBezTo>
                  <a:pt x="20489" y="5911"/>
                  <a:pt x="19574" y="3648"/>
                  <a:pt x="19113" y="3031"/>
                </a:cubicBezTo>
                <a:cubicBezTo>
                  <a:pt x="18750" y="2543"/>
                  <a:pt x="18210" y="2222"/>
                  <a:pt x="16792" y="1766"/>
                </a:cubicBezTo>
                <a:cubicBezTo>
                  <a:pt x="16144" y="1556"/>
                  <a:pt x="15448" y="1358"/>
                  <a:pt x="14575" y="1105"/>
                </a:cubicBezTo>
                <a:cubicBezTo>
                  <a:pt x="14575" y="994"/>
                  <a:pt x="14544" y="630"/>
                  <a:pt x="14066" y="241"/>
                </a:cubicBezTo>
                <a:cubicBezTo>
                  <a:pt x="13787" y="19"/>
                  <a:pt x="13430" y="0"/>
                  <a:pt x="13278" y="0"/>
                </a:cubicBezTo>
                <a:cubicBezTo>
                  <a:pt x="13278" y="74"/>
                  <a:pt x="13291" y="464"/>
                  <a:pt x="13242" y="717"/>
                </a:cubicBezTo>
                <a:cubicBezTo>
                  <a:pt x="13103" y="1427"/>
                  <a:pt x="12381" y="2765"/>
                  <a:pt x="10654" y="2765"/>
                </a:cubicBezTo>
                <a:cubicBezTo>
                  <a:pt x="8927" y="2765"/>
                  <a:pt x="8207" y="1427"/>
                  <a:pt x="8068" y="717"/>
                </a:cubicBezTo>
                <a:cubicBezTo>
                  <a:pt x="8019" y="464"/>
                  <a:pt x="8026" y="74"/>
                  <a:pt x="8032" y="0"/>
                </a:cubicBezTo>
                <a:close/>
                <a:moveTo>
                  <a:pt x="8395" y="25"/>
                </a:moveTo>
                <a:cubicBezTo>
                  <a:pt x="8395" y="118"/>
                  <a:pt x="8389" y="438"/>
                  <a:pt x="8426" y="642"/>
                </a:cubicBezTo>
                <a:cubicBezTo>
                  <a:pt x="8444" y="710"/>
                  <a:pt x="8794" y="2394"/>
                  <a:pt x="10654" y="2394"/>
                </a:cubicBezTo>
                <a:cubicBezTo>
                  <a:pt x="12514" y="2394"/>
                  <a:pt x="12866" y="710"/>
                  <a:pt x="12884" y="642"/>
                </a:cubicBezTo>
                <a:cubicBezTo>
                  <a:pt x="12921" y="445"/>
                  <a:pt x="12921" y="118"/>
                  <a:pt x="12915" y="25"/>
                </a:cubicBezTo>
                <a:cubicBezTo>
                  <a:pt x="12860" y="19"/>
                  <a:pt x="12811" y="51"/>
                  <a:pt x="12744" y="69"/>
                </a:cubicBezTo>
                <a:cubicBezTo>
                  <a:pt x="12132" y="236"/>
                  <a:pt x="11424" y="334"/>
                  <a:pt x="10654" y="334"/>
                </a:cubicBezTo>
                <a:cubicBezTo>
                  <a:pt x="9885" y="334"/>
                  <a:pt x="9176" y="230"/>
                  <a:pt x="8564" y="69"/>
                </a:cubicBezTo>
                <a:cubicBezTo>
                  <a:pt x="8497" y="51"/>
                  <a:pt x="8456" y="19"/>
                  <a:pt x="8395" y="25"/>
                </a:cubicBezTo>
                <a:close/>
                <a:moveTo>
                  <a:pt x="6966" y="14498"/>
                </a:moveTo>
                <a:cubicBezTo>
                  <a:pt x="7051" y="14510"/>
                  <a:pt x="7111" y="14604"/>
                  <a:pt x="7098" y="14696"/>
                </a:cubicBezTo>
                <a:lnTo>
                  <a:pt x="6322" y="18965"/>
                </a:lnTo>
                <a:cubicBezTo>
                  <a:pt x="6304" y="19045"/>
                  <a:pt x="6239" y="19107"/>
                  <a:pt x="6154" y="19107"/>
                </a:cubicBezTo>
                <a:cubicBezTo>
                  <a:pt x="6142" y="19107"/>
                  <a:pt x="6136" y="19107"/>
                  <a:pt x="6123" y="19107"/>
                </a:cubicBezTo>
                <a:cubicBezTo>
                  <a:pt x="6033" y="19089"/>
                  <a:pt x="5971" y="19002"/>
                  <a:pt x="5989" y="18903"/>
                </a:cubicBezTo>
                <a:lnTo>
                  <a:pt x="6765" y="14635"/>
                </a:lnTo>
                <a:cubicBezTo>
                  <a:pt x="6783" y="14542"/>
                  <a:pt x="6875" y="14479"/>
                  <a:pt x="6966" y="14498"/>
                </a:cubicBezTo>
                <a:close/>
                <a:moveTo>
                  <a:pt x="14350" y="14498"/>
                </a:moveTo>
                <a:cubicBezTo>
                  <a:pt x="14441" y="14479"/>
                  <a:pt x="14532" y="14542"/>
                  <a:pt x="14551" y="14635"/>
                </a:cubicBezTo>
                <a:lnTo>
                  <a:pt x="15327" y="18903"/>
                </a:lnTo>
                <a:cubicBezTo>
                  <a:pt x="15345" y="18995"/>
                  <a:pt x="15283" y="19089"/>
                  <a:pt x="15192" y="19107"/>
                </a:cubicBezTo>
                <a:cubicBezTo>
                  <a:pt x="15180" y="19107"/>
                  <a:pt x="15174" y="19107"/>
                  <a:pt x="15162" y="19107"/>
                </a:cubicBezTo>
                <a:cubicBezTo>
                  <a:pt x="15083" y="19107"/>
                  <a:pt x="15012" y="19051"/>
                  <a:pt x="14994" y="18965"/>
                </a:cubicBezTo>
                <a:lnTo>
                  <a:pt x="14217" y="14696"/>
                </a:lnTo>
                <a:cubicBezTo>
                  <a:pt x="14199" y="14604"/>
                  <a:pt x="14259" y="14510"/>
                  <a:pt x="14350" y="14498"/>
                </a:cubicBezTo>
                <a:close/>
              </a:path>
            </a:pathLst>
          </a:custGeom>
          <a:gradFill>
            <a:gsLst>
              <a:gs pos="0">
                <a:srgbClr val="D357FE"/>
              </a:gs>
              <a:gs pos="100000">
                <a:srgbClr val="E22400"/>
              </a:gs>
            </a:gsLst>
            <a:lin ang="1626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5E30EB"/>
                </a:solidFill>
              </a:defRPr>
            </a:pPr>
            <a:endParaRPr/>
          </a:p>
        </p:txBody>
      </p:sp>
      <p:sp>
        <p:nvSpPr>
          <p:cNvPr id="320" name="😃"/>
          <p:cNvSpPr txBox="1"/>
          <p:nvPr/>
        </p:nvSpPr>
        <p:spPr>
          <a:xfrm>
            <a:off x="3939538" y="133634"/>
            <a:ext cx="2989877" cy="3859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0"/>
            </a:lvl1pPr>
          </a:lstStyle>
          <a:p>
            <a:r>
              <a:t>😃</a:t>
            </a:r>
          </a:p>
        </p:txBody>
      </p:sp>
      <p:sp>
        <p:nvSpPr>
          <p:cNvPr id="321" name="正方形"/>
          <p:cNvSpPr/>
          <p:nvPr/>
        </p:nvSpPr>
        <p:spPr>
          <a:xfrm>
            <a:off x="16592694" y="3640710"/>
            <a:ext cx="1079273" cy="1079274"/>
          </a:xfrm>
          <a:prstGeom prst="rect">
            <a:avLst/>
          </a:prstGeom>
          <a:solidFill>
            <a:srgbClr val="DC1C29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4" name="成组"/>
          <p:cNvGrpSpPr/>
          <p:nvPr/>
        </p:nvGrpSpPr>
        <p:grpSpPr>
          <a:xfrm>
            <a:off x="3434672" y="7500501"/>
            <a:ext cx="3422564" cy="6414854"/>
            <a:chOff x="0" y="0"/>
            <a:chExt cx="3422563" cy="6414853"/>
          </a:xfrm>
        </p:grpSpPr>
        <p:sp>
          <p:nvSpPr>
            <p:cNvPr id="322" name="裤子"/>
            <p:cNvSpPr/>
            <p:nvPr/>
          </p:nvSpPr>
          <p:spPr>
            <a:xfrm>
              <a:off x="0" y="0"/>
              <a:ext cx="3422564" cy="6414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833" y="0"/>
                  </a:moveTo>
                  <a:lnTo>
                    <a:pt x="2810" y="152"/>
                  </a:lnTo>
                  <a:lnTo>
                    <a:pt x="2731" y="856"/>
                  </a:lnTo>
                  <a:lnTo>
                    <a:pt x="9459" y="856"/>
                  </a:lnTo>
                  <a:lnTo>
                    <a:pt x="9459" y="0"/>
                  </a:lnTo>
                  <a:lnTo>
                    <a:pt x="2833" y="0"/>
                  </a:lnTo>
                  <a:close/>
                  <a:moveTo>
                    <a:pt x="9865" y="0"/>
                  </a:moveTo>
                  <a:lnTo>
                    <a:pt x="9865" y="856"/>
                  </a:lnTo>
                  <a:lnTo>
                    <a:pt x="18778" y="856"/>
                  </a:lnTo>
                  <a:lnTo>
                    <a:pt x="18686" y="152"/>
                  </a:lnTo>
                  <a:lnTo>
                    <a:pt x="18667" y="0"/>
                  </a:lnTo>
                  <a:lnTo>
                    <a:pt x="9865" y="0"/>
                  </a:lnTo>
                  <a:close/>
                  <a:moveTo>
                    <a:pt x="10677" y="293"/>
                  </a:moveTo>
                  <a:cubicBezTo>
                    <a:pt x="10829" y="293"/>
                    <a:pt x="10962" y="362"/>
                    <a:pt x="10962" y="443"/>
                  </a:cubicBezTo>
                  <a:cubicBezTo>
                    <a:pt x="10962" y="525"/>
                    <a:pt x="10829" y="596"/>
                    <a:pt x="10677" y="596"/>
                  </a:cubicBezTo>
                  <a:cubicBezTo>
                    <a:pt x="10524" y="596"/>
                    <a:pt x="10394" y="525"/>
                    <a:pt x="10394" y="443"/>
                  </a:cubicBezTo>
                  <a:cubicBezTo>
                    <a:pt x="10394" y="362"/>
                    <a:pt x="10524" y="293"/>
                    <a:pt x="10677" y="293"/>
                  </a:cubicBezTo>
                  <a:close/>
                  <a:moveTo>
                    <a:pt x="2699" y="1056"/>
                  </a:moveTo>
                  <a:lnTo>
                    <a:pt x="2528" y="2373"/>
                  </a:lnTo>
                  <a:cubicBezTo>
                    <a:pt x="2761" y="2368"/>
                    <a:pt x="4068" y="2329"/>
                    <a:pt x="5002" y="1955"/>
                  </a:cubicBezTo>
                  <a:cubicBezTo>
                    <a:pt x="5682" y="1684"/>
                    <a:pt x="6007" y="1246"/>
                    <a:pt x="6119" y="1056"/>
                  </a:cubicBezTo>
                  <a:lnTo>
                    <a:pt x="2699" y="1056"/>
                  </a:lnTo>
                  <a:close/>
                  <a:moveTo>
                    <a:pt x="6556" y="1056"/>
                  </a:moveTo>
                  <a:cubicBezTo>
                    <a:pt x="6475" y="1213"/>
                    <a:pt x="6131" y="1783"/>
                    <a:pt x="5269" y="2129"/>
                  </a:cubicBezTo>
                  <a:cubicBezTo>
                    <a:pt x="4162" y="2573"/>
                    <a:pt x="2647" y="2590"/>
                    <a:pt x="2515" y="2590"/>
                  </a:cubicBezTo>
                  <a:lnTo>
                    <a:pt x="2293" y="4333"/>
                  </a:lnTo>
                  <a:lnTo>
                    <a:pt x="0" y="21539"/>
                  </a:lnTo>
                  <a:cubicBezTo>
                    <a:pt x="0" y="21539"/>
                    <a:pt x="10" y="21600"/>
                    <a:pt x="60" y="21600"/>
                  </a:cubicBezTo>
                  <a:cubicBezTo>
                    <a:pt x="121" y="21600"/>
                    <a:pt x="6101" y="21600"/>
                    <a:pt x="6182" y="21600"/>
                  </a:cubicBezTo>
                  <a:cubicBezTo>
                    <a:pt x="6263" y="21600"/>
                    <a:pt x="6303" y="21539"/>
                    <a:pt x="6303" y="21539"/>
                  </a:cubicBezTo>
                  <a:lnTo>
                    <a:pt x="10413" y="6748"/>
                  </a:lnTo>
                  <a:lnTo>
                    <a:pt x="15193" y="21539"/>
                  </a:lnTo>
                  <a:cubicBezTo>
                    <a:pt x="15193" y="21539"/>
                    <a:pt x="15234" y="21600"/>
                    <a:pt x="15295" y="21600"/>
                  </a:cubicBezTo>
                  <a:cubicBezTo>
                    <a:pt x="15356" y="21600"/>
                    <a:pt x="21417" y="21600"/>
                    <a:pt x="21509" y="21600"/>
                  </a:cubicBezTo>
                  <a:cubicBezTo>
                    <a:pt x="21600" y="21600"/>
                    <a:pt x="21597" y="21539"/>
                    <a:pt x="21597" y="21539"/>
                  </a:cubicBezTo>
                  <a:lnTo>
                    <a:pt x="19212" y="4148"/>
                  </a:lnTo>
                  <a:lnTo>
                    <a:pt x="19009" y="2590"/>
                  </a:lnTo>
                  <a:cubicBezTo>
                    <a:pt x="18695" y="2584"/>
                    <a:pt x="17335" y="2541"/>
                    <a:pt x="16310" y="2129"/>
                  </a:cubicBezTo>
                  <a:cubicBezTo>
                    <a:pt x="15447" y="1783"/>
                    <a:pt x="15103" y="1208"/>
                    <a:pt x="15022" y="1056"/>
                  </a:cubicBezTo>
                  <a:lnTo>
                    <a:pt x="11803" y="1056"/>
                  </a:lnTo>
                  <a:lnTo>
                    <a:pt x="11803" y="4284"/>
                  </a:lnTo>
                  <a:cubicBezTo>
                    <a:pt x="11803" y="4300"/>
                    <a:pt x="11813" y="4706"/>
                    <a:pt x="11032" y="5020"/>
                  </a:cubicBezTo>
                  <a:cubicBezTo>
                    <a:pt x="10291" y="5318"/>
                    <a:pt x="9723" y="5367"/>
                    <a:pt x="9703" y="5372"/>
                  </a:cubicBezTo>
                  <a:lnTo>
                    <a:pt x="9468" y="5394"/>
                  </a:lnTo>
                  <a:lnTo>
                    <a:pt x="9468" y="1056"/>
                  </a:lnTo>
                  <a:lnTo>
                    <a:pt x="6556" y="1056"/>
                  </a:lnTo>
                  <a:close/>
                  <a:moveTo>
                    <a:pt x="9874" y="1056"/>
                  </a:moveTo>
                  <a:lnTo>
                    <a:pt x="9874" y="5118"/>
                  </a:lnTo>
                  <a:cubicBezTo>
                    <a:pt x="10077" y="5080"/>
                    <a:pt x="10403" y="4999"/>
                    <a:pt x="10778" y="4847"/>
                  </a:cubicBezTo>
                  <a:cubicBezTo>
                    <a:pt x="11397" y="4598"/>
                    <a:pt x="11387" y="4289"/>
                    <a:pt x="11387" y="4289"/>
                  </a:cubicBezTo>
                  <a:lnTo>
                    <a:pt x="11387" y="1056"/>
                  </a:lnTo>
                  <a:lnTo>
                    <a:pt x="9874" y="1056"/>
                  </a:lnTo>
                  <a:close/>
                  <a:moveTo>
                    <a:pt x="15447" y="1056"/>
                  </a:moveTo>
                  <a:cubicBezTo>
                    <a:pt x="15559" y="1246"/>
                    <a:pt x="15884" y="1684"/>
                    <a:pt x="16554" y="1955"/>
                  </a:cubicBezTo>
                  <a:cubicBezTo>
                    <a:pt x="17427" y="2307"/>
                    <a:pt x="18636" y="2362"/>
                    <a:pt x="18981" y="2373"/>
                  </a:cubicBezTo>
                  <a:lnTo>
                    <a:pt x="18806" y="1056"/>
                  </a:lnTo>
                  <a:lnTo>
                    <a:pt x="15447" y="10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矩形"/>
            <p:cNvSpPr/>
            <p:nvPr/>
          </p:nvSpPr>
          <p:spPr>
            <a:xfrm>
              <a:off x="1187833" y="313040"/>
              <a:ext cx="1046898" cy="147864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5" name="正方形"/>
          <p:cNvSpPr/>
          <p:nvPr/>
        </p:nvSpPr>
        <p:spPr>
          <a:xfrm>
            <a:off x="2739463" y="2843839"/>
            <a:ext cx="4812982" cy="4812982"/>
          </a:xfrm>
          <a:prstGeom prst="rect">
            <a:avLst/>
          </a:prstGeom>
          <a:ln w="63500">
            <a:solidFill>
              <a:srgbClr val="E224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326" name="矩形"/>
          <p:cNvSpPr/>
          <p:nvPr/>
        </p:nvSpPr>
        <p:spPr>
          <a:xfrm>
            <a:off x="3184912" y="7495334"/>
            <a:ext cx="3922083" cy="6425187"/>
          </a:xfrm>
          <a:prstGeom prst="rect">
            <a:avLst/>
          </a:prstGeom>
          <a:ln w="63500">
            <a:solidFill>
              <a:srgbClr val="76BB4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327" name="正方形"/>
          <p:cNvSpPr/>
          <p:nvPr/>
        </p:nvSpPr>
        <p:spPr>
          <a:xfrm>
            <a:off x="16592581" y="5167405"/>
            <a:ext cx="1079501" cy="1079501"/>
          </a:xfrm>
          <a:prstGeom prst="rect">
            <a:avLst/>
          </a:prstGeom>
          <a:solidFill>
            <a:srgbClr val="D357FE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正方形"/>
          <p:cNvSpPr/>
          <p:nvPr/>
        </p:nvSpPr>
        <p:spPr>
          <a:xfrm>
            <a:off x="16592581" y="8995788"/>
            <a:ext cx="1079501" cy="1079501"/>
          </a:xfrm>
          <a:prstGeom prst="rect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9" name="Color Card…"/>
          <p:cNvSpPr txBox="1"/>
          <p:nvPr/>
        </p:nvSpPr>
        <p:spPr>
          <a:xfrm>
            <a:off x="10821161" y="6682889"/>
            <a:ext cx="2741677" cy="146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defRPr b="1">
                <a:solidFill>
                  <a:srgbClr val="000000"/>
                </a:solidFill>
              </a:defRPr>
            </a:pPr>
            <a:r>
              <a:t>Color Card</a:t>
            </a:r>
          </a:p>
          <a:p>
            <a:pPr>
              <a:lnSpc>
                <a:spcPct val="10000"/>
              </a:lnSpc>
              <a:defRPr b="1">
                <a:solidFill>
                  <a:srgbClr val="000000"/>
                </a:solidFill>
              </a:defRPr>
            </a:pPr>
            <a:r>
              <a:t>(Example)</a:t>
            </a:r>
          </a:p>
        </p:txBody>
      </p:sp>
      <p:sp>
        <p:nvSpPr>
          <p:cNvPr id="330" name="直线"/>
          <p:cNvSpPr/>
          <p:nvPr/>
        </p:nvSpPr>
        <p:spPr>
          <a:xfrm>
            <a:off x="7632968" y="3608477"/>
            <a:ext cx="4141051" cy="1776464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1" name="Find the Similarity"/>
          <p:cNvSpPr txBox="1"/>
          <p:nvPr/>
        </p:nvSpPr>
        <p:spPr>
          <a:xfrm rot="1380000">
            <a:off x="7803926" y="3452506"/>
            <a:ext cx="459232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Find the Similarity</a:t>
            </a:r>
          </a:p>
        </p:txBody>
      </p:sp>
      <p:sp>
        <p:nvSpPr>
          <p:cNvPr id="332" name="正方形"/>
          <p:cNvSpPr/>
          <p:nvPr/>
        </p:nvSpPr>
        <p:spPr>
          <a:xfrm>
            <a:off x="8102605" y="5566261"/>
            <a:ext cx="831517" cy="831517"/>
          </a:xfrm>
          <a:prstGeom prst="rect">
            <a:avLst/>
          </a:prstGeom>
          <a:solidFill>
            <a:srgbClr val="D357F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3" name="正方形"/>
          <p:cNvSpPr/>
          <p:nvPr/>
        </p:nvSpPr>
        <p:spPr>
          <a:xfrm>
            <a:off x="8918073" y="5566261"/>
            <a:ext cx="831517" cy="831517"/>
          </a:xfrm>
          <a:prstGeom prst="rect">
            <a:avLst/>
          </a:prstGeom>
          <a:solidFill>
            <a:srgbClr val="5E30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4" name="正方形"/>
          <p:cNvSpPr/>
          <p:nvPr/>
        </p:nvSpPr>
        <p:spPr>
          <a:xfrm>
            <a:off x="9741201" y="5566261"/>
            <a:ext cx="831517" cy="831517"/>
          </a:xfrm>
          <a:prstGeom prst="rect">
            <a:avLst/>
          </a:prstGeom>
          <a:solidFill>
            <a:srgbClr val="52D6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正方形"/>
          <p:cNvSpPr/>
          <p:nvPr/>
        </p:nvSpPr>
        <p:spPr>
          <a:xfrm>
            <a:off x="10556669" y="5566261"/>
            <a:ext cx="831517" cy="831517"/>
          </a:xfrm>
          <a:prstGeom prst="rect">
            <a:avLst/>
          </a:prstGeom>
          <a:solidFill>
            <a:srgbClr val="7CF6D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正方形"/>
          <p:cNvSpPr/>
          <p:nvPr/>
        </p:nvSpPr>
        <p:spPr>
          <a:xfrm>
            <a:off x="11368509" y="5566261"/>
            <a:ext cx="831517" cy="831517"/>
          </a:xfrm>
          <a:prstGeom prst="rect">
            <a:avLst/>
          </a:pr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7" name="正方形"/>
          <p:cNvSpPr/>
          <p:nvPr/>
        </p:nvSpPr>
        <p:spPr>
          <a:xfrm>
            <a:off x="12183976" y="5566261"/>
            <a:ext cx="831517" cy="831517"/>
          </a:xfrm>
          <a:prstGeom prst="rect">
            <a:avLst/>
          </a:pr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正方形"/>
          <p:cNvSpPr/>
          <p:nvPr/>
        </p:nvSpPr>
        <p:spPr>
          <a:xfrm>
            <a:off x="12987115" y="5566261"/>
            <a:ext cx="831516" cy="831517"/>
          </a:xfrm>
          <a:prstGeom prst="rect">
            <a:avLst/>
          </a:prstGeom>
          <a:solidFill>
            <a:srgbClr val="FF8B2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正方形"/>
          <p:cNvSpPr/>
          <p:nvPr/>
        </p:nvSpPr>
        <p:spPr>
          <a:xfrm>
            <a:off x="13802580" y="5566261"/>
            <a:ext cx="831517" cy="831517"/>
          </a:xfrm>
          <a:prstGeom prst="rect">
            <a:avLst/>
          </a:pr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正方形"/>
          <p:cNvSpPr/>
          <p:nvPr/>
        </p:nvSpPr>
        <p:spPr>
          <a:xfrm>
            <a:off x="14634412" y="5566261"/>
            <a:ext cx="831516" cy="831517"/>
          </a:xfrm>
          <a:prstGeom prst="rect">
            <a:avLst/>
          </a:prstGeom>
          <a:solidFill>
            <a:srgbClr val="5C0701">
              <a:alpha val="481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正方形"/>
          <p:cNvSpPr/>
          <p:nvPr/>
        </p:nvSpPr>
        <p:spPr>
          <a:xfrm>
            <a:off x="15449878" y="5566261"/>
            <a:ext cx="831517" cy="8315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" name="Red: 57%"/>
          <p:cNvSpPr txBox="1"/>
          <p:nvPr/>
        </p:nvSpPr>
        <p:spPr>
          <a:xfrm>
            <a:off x="18653123" y="3780297"/>
            <a:ext cx="231851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Red: 57%</a:t>
            </a:r>
          </a:p>
        </p:txBody>
      </p:sp>
      <p:sp>
        <p:nvSpPr>
          <p:cNvPr id="343" name="Purple: 39%"/>
          <p:cNvSpPr txBox="1"/>
          <p:nvPr/>
        </p:nvSpPr>
        <p:spPr>
          <a:xfrm>
            <a:off x="18653123" y="5307106"/>
            <a:ext cx="28956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Purple: 39%</a:t>
            </a:r>
          </a:p>
        </p:txBody>
      </p:sp>
      <p:sp>
        <p:nvSpPr>
          <p:cNvPr id="344" name="Black: 98%"/>
          <p:cNvSpPr txBox="1"/>
          <p:nvPr/>
        </p:nvSpPr>
        <p:spPr>
          <a:xfrm>
            <a:off x="18653123" y="9135488"/>
            <a:ext cx="26416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Black: 98%</a:t>
            </a:r>
          </a:p>
        </p:txBody>
      </p:sp>
      <p:pic>
        <p:nvPicPr>
          <p:cNvPr id="345" name="81d46c6dbf651c44848ced3d994047b2.png" descr="81d46c6dbf651c44848ced3d994047b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314" y="8434851"/>
            <a:ext cx="8513908" cy="485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直线"/>
          <p:cNvSpPr/>
          <p:nvPr/>
        </p:nvSpPr>
        <p:spPr>
          <a:xfrm flipV="1">
            <a:off x="19987537" y="10531974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48" name="直线"/>
          <p:cNvSpPr/>
          <p:nvPr/>
        </p:nvSpPr>
        <p:spPr>
          <a:xfrm flipV="1">
            <a:off x="19154342" y="10132428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49" name="直线"/>
          <p:cNvSpPr/>
          <p:nvPr/>
        </p:nvSpPr>
        <p:spPr>
          <a:xfrm flipV="1">
            <a:off x="18339507" y="9980564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0" name="直线"/>
          <p:cNvSpPr/>
          <p:nvPr/>
        </p:nvSpPr>
        <p:spPr>
          <a:xfrm flipH="1" flipV="1">
            <a:off x="17511346" y="9673451"/>
            <a:ext cx="4197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1" name="直线"/>
          <p:cNvSpPr/>
          <p:nvPr/>
        </p:nvSpPr>
        <p:spPr>
          <a:xfrm flipV="1">
            <a:off x="16703906" y="9289193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2" name="直线"/>
          <p:cNvSpPr/>
          <p:nvPr/>
        </p:nvSpPr>
        <p:spPr>
          <a:xfrm flipV="1">
            <a:off x="15892472" y="7938524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3" name="直线"/>
          <p:cNvSpPr/>
          <p:nvPr/>
        </p:nvSpPr>
        <p:spPr>
          <a:xfrm flipV="1">
            <a:off x="15069140" y="7533922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4" name="直线"/>
          <p:cNvSpPr/>
          <p:nvPr/>
        </p:nvSpPr>
        <p:spPr>
          <a:xfrm flipV="1">
            <a:off x="14255486" y="6422304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5" name="直线"/>
          <p:cNvSpPr/>
          <p:nvPr/>
        </p:nvSpPr>
        <p:spPr>
          <a:xfrm flipV="1">
            <a:off x="13446070" y="4147855"/>
            <a:ext cx="1" cy="740202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6" name="直线"/>
          <p:cNvSpPr/>
          <p:nvPr/>
        </p:nvSpPr>
        <p:spPr>
          <a:xfrm flipV="1">
            <a:off x="12622306" y="5923690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7" name="直线"/>
          <p:cNvSpPr/>
          <p:nvPr/>
        </p:nvSpPr>
        <p:spPr>
          <a:xfrm flipV="1">
            <a:off x="19588553" y="10560124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8" name="直线"/>
          <p:cNvSpPr/>
          <p:nvPr/>
        </p:nvSpPr>
        <p:spPr>
          <a:xfrm flipV="1">
            <a:off x="18755357" y="10160579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59" name="直线"/>
          <p:cNvSpPr/>
          <p:nvPr/>
        </p:nvSpPr>
        <p:spPr>
          <a:xfrm flipV="1">
            <a:off x="17940524" y="10008715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0" name="直线"/>
          <p:cNvSpPr/>
          <p:nvPr/>
        </p:nvSpPr>
        <p:spPr>
          <a:xfrm flipH="1" flipV="1">
            <a:off x="17112362" y="9701602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1" name="直线"/>
          <p:cNvSpPr/>
          <p:nvPr/>
        </p:nvSpPr>
        <p:spPr>
          <a:xfrm flipV="1">
            <a:off x="16304921" y="9317343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2" name="直线"/>
          <p:cNvSpPr/>
          <p:nvPr/>
        </p:nvSpPr>
        <p:spPr>
          <a:xfrm flipV="1">
            <a:off x="15493488" y="7966674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3" name="直线"/>
          <p:cNvSpPr/>
          <p:nvPr/>
        </p:nvSpPr>
        <p:spPr>
          <a:xfrm flipV="1">
            <a:off x="14670156" y="7562072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4" name="直线"/>
          <p:cNvSpPr/>
          <p:nvPr/>
        </p:nvSpPr>
        <p:spPr>
          <a:xfrm flipV="1">
            <a:off x="13856503" y="6450454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5" name="直线"/>
          <p:cNvSpPr/>
          <p:nvPr/>
        </p:nvSpPr>
        <p:spPr>
          <a:xfrm flipV="1">
            <a:off x="13047086" y="4176005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6" name="直线"/>
          <p:cNvSpPr/>
          <p:nvPr/>
        </p:nvSpPr>
        <p:spPr>
          <a:xfrm flipV="1">
            <a:off x="12223322" y="5951840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7" name="直线"/>
          <p:cNvSpPr/>
          <p:nvPr/>
        </p:nvSpPr>
        <p:spPr>
          <a:xfrm flipV="1">
            <a:off x="4065239" y="10560124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8" name="直线"/>
          <p:cNvSpPr/>
          <p:nvPr/>
        </p:nvSpPr>
        <p:spPr>
          <a:xfrm flipV="1">
            <a:off x="4898434" y="10160579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69" name="直线"/>
          <p:cNvSpPr/>
          <p:nvPr/>
        </p:nvSpPr>
        <p:spPr>
          <a:xfrm flipV="1">
            <a:off x="5713268" y="10008715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0" name="直线"/>
          <p:cNvSpPr/>
          <p:nvPr/>
        </p:nvSpPr>
        <p:spPr>
          <a:xfrm flipH="1" flipV="1">
            <a:off x="6537233" y="9701602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1" name="直线"/>
          <p:cNvSpPr/>
          <p:nvPr/>
        </p:nvSpPr>
        <p:spPr>
          <a:xfrm flipV="1">
            <a:off x="7348870" y="9317343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2" name="直线"/>
          <p:cNvSpPr/>
          <p:nvPr/>
        </p:nvSpPr>
        <p:spPr>
          <a:xfrm flipV="1">
            <a:off x="19687997" y="10241619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3" name="直线"/>
          <p:cNvSpPr/>
          <p:nvPr/>
        </p:nvSpPr>
        <p:spPr>
          <a:xfrm flipV="1">
            <a:off x="18854802" y="9842073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4" name="直线"/>
          <p:cNvSpPr/>
          <p:nvPr/>
        </p:nvSpPr>
        <p:spPr>
          <a:xfrm flipV="1">
            <a:off x="18039968" y="9690209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5" name="直线"/>
          <p:cNvSpPr/>
          <p:nvPr/>
        </p:nvSpPr>
        <p:spPr>
          <a:xfrm flipH="1" flipV="1">
            <a:off x="17211806" y="9383096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6" name="直线"/>
          <p:cNvSpPr/>
          <p:nvPr/>
        </p:nvSpPr>
        <p:spPr>
          <a:xfrm flipV="1">
            <a:off x="16404366" y="8998838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7" name="直线"/>
          <p:cNvSpPr/>
          <p:nvPr/>
        </p:nvSpPr>
        <p:spPr>
          <a:xfrm flipV="1">
            <a:off x="15592932" y="7648168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8" name="直线"/>
          <p:cNvSpPr/>
          <p:nvPr/>
        </p:nvSpPr>
        <p:spPr>
          <a:xfrm flipV="1">
            <a:off x="14769600" y="7243567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79" name="直线"/>
          <p:cNvSpPr/>
          <p:nvPr/>
        </p:nvSpPr>
        <p:spPr>
          <a:xfrm flipV="1">
            <a:off x="13955947" y="6131949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0" name="直线"/>
          <p:cNvSpPr/>
          <p:nvPr/>
        </p:nvSpPr>
        <p:spPr>
          <a:xfrm flipV="1">
            <a:off x="13146531" y="3857500"/>
            <a:ext cx="1" cy="740202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1" name="直线"/>
          <p:cNvSpPr/>
          <p:nvPr/>
        </p:nvSpPr>
        <p:spPr>
          <a:xfrm flipV="1">
            <a:off x="12322767" y="5633335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2" name="直线"/>
          <p:cNvSpPr/>
          <p:nvPr/>
        </p:nvSpPr>
        <p:spPr>
          <a:xfrm flipV="1">
            <a:off x="8160304" y="7966674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3" name="直线"/>
          <p:cNvSpPr/>
          <p:nvPr/>
        </p:nvSpPr>
        <p:spPr>
          <a:xfrm flipV="1">
            <a:off x="8983635" y="7562072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4" name="直线"/>
          <p:cNvSpPr/>
          <p:nvPr/>
        </p:nvSpPr>
        <p:spPr>
          <a:xfrm flipV="1">
            <a:off x="19786088" y="9755076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5" name="直线"/>
          <p:cNvSpPr/>
          <p:nvPr/>
        </p:nvSpPr>
        <p:spPr>
          <a:xfrm flipV="1">
            <a:off x="18952894" y="9355530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6" name="直线"/>
          <p:cNvSpPr/>
          <p:nvPr/>
        </p:nvSpPr>
        <p:spPr>
          <a:xfrm flipV="1">
            <a:off x="18138059" y="9203666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7" name="直线"/>
          <p:cNvSpPr/>
          <p:nvPr/>
        </p:nvSpPr>
        <p:spPr>
          <a:xfrm flipH="1" flipV="1">
            <a:off x="17309897" y="8896553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8" name="直线"/>
          <p:cNvSpPr/>
          <p:nvPr/>
        </p:nvSpPr>
        <p:spPr>
          <a:xfrm flipV="1">
            <a:off x="16502458" y="8512295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89" name="直线"/>
          <p:cNvSpPr/>
          <p:nvPr/>
        </p:nvSpPr>
        <p:spPr>
          <a:xfrm flipV="1">
            <a:off x="15691024" y="7161625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0" name="直线"/>
          <p:cNvSpPr/>
          <p:nvPr/>
        </p:nvSpPr>
        <p:spPr>
          <a:xfrm flipV="1">
            <a:off x="14867692" y="6757023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1" name="直线"/>
          <p:cNvSpPr/>
          <p:nvPr/>
        </p:nvSpPr>
        <p:spPr>
          <a:xfrm flipV="1">
            <a:off x="14054039" y="5645406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2" name="直线"/>
          <p:cNvSpPr/>
          <p:nvPr/>
        </p:nvSpPr>
        <p:spPr>
          <a:xfrm flipV="1">
            <a:off x="13244623" y="3370956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3" name="直线"/>
          <p:cNvSpPr/>
          <p:nvPr/>
        </p:nvSpPr>
        <p:spPr>
          <a:xfrm flipV="1">
            <a:off x="12420859" y="5146792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4" name="直线"/>
          <p:cNvSpPr/>
          <p:nvPr/>
        </p:nvSpPr>
        <p:spPr>
          <a:xfrm flipV="1">
            <a:off x="9797288" y="6450454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5" name="直线"/>
          <p:cNvSpPr/>
          <p:nvPr/>
        </p:nvSpPr>
        <p:spPr>
          <a:xfrm flipV="1">
            <a:off x="10606706" y="4176005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6" name="直线"/>
          <p:cNvSpPr/>
          <p:nvPr/>
        </p:nvSpPr>
        <p:spPr>
          <a:xfrm flipV="1">
            <a:off x="11430469" y="5951840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7" name="直线"/>
          <p:cNvSpPr/>
          <p:nvPr/>
        </p:nvSpPr>
        <p:spPr>
          <a:xfrm flipV="1">
            <a:off x="4173649" y="10241619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8" name="直线"/>
          <p:cNvSpPr/>
          <p:nvPr/>
        </p:nvSpPr>
        <p:spPr>
          <a:xfrm flipV="1">
            <a:off x="5006844" y="9842073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399" name="直线"/>
          <p:cNvSpPr/>
          <p:nvPr/>
        </p:nvSpPr>
        <p:spPr>
          <a:xfrm flipV="1">
            <a:off x="5821677" y="9690209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0" name="直线"/>
          <p:cNvSpPr/>
          <p:nvPr/>
        </p:nvSpPr>
        <p:spPr>
          <a:xfrm flipH="1" flipV="1">
            <a:off x="6645643" y="9383096"/>
            <a:ext cx="4197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1" name="直线"/>
          <p:cNvSpPr/>
          <p:nvPr/>
        </p:nvSpPr>
        <p:spPr>
          <a:xfrm flipV="1">
            <a:off x="7457280" y="8998838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2" name="直线"/>
          <p:cNvSpPr/>
          <p:nvPr/>
        </p:nvSpPr>
        <p:spPr>
          <a:xfrm flipV="1">
            <a:off x="8268714" y="7648168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3" name="直线"/>
          <p:cNvSpPr/>
          <p:nvPr/>
        </p:nvSpPr>
        <p:spPr>
          <a:xfrm flipV="1">
            <a:off x="9092045" y="7243567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4" name="直线"/>
          <p:cNvSpPr/>
          <p:nvPr/>
        </p:nvSpPr>
        <p:spPr>
          <a:xfrm flipV="1">
            <a:off x="9905698" y="6131949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5" name="直线"/>
          <p:cNvSpPr/>
          <p:nvPr/>
        </p:nvSpPr>
        <p:spPr>
          <a:xfrm flipV="1">
            <a:off x="19893438" y="9048435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6" name="直线"/>
          <p:cNvSpPr/>
          <p:nvPr/>
        </p:nvSpPr>
        <p:spPr>
          <a:xfrm flipV="1">
            <a:off x="19060244" y="8648889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7" name="直线"/>
          <p:cNvSpPr/>
          <p:nvPr/>
        </p:nvSpPr>
        <p:spPr>
          <a:xfrm flipV="1">
            <a:off x="18245409" y="8497026"/>
            <a:ext cx="1" cy="155528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8" name="直线"/>
          <p:cNvSpPr/>
          <p:nvPr/>
        </p:nvSpPr>
        <p:spPr>
          <a:xfrm flipH="1" flipV="1">
            <a:off x="17417247" y="8189912"/>
            <a:ext cx="4198" cy="186240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09" name="直线"/>
          <p:cNvSpPr/>
          <p:nvPr/>
        </p:nvSpPr>
        <p:spPr>
          <a:xfrm flipV="1">
            <a:off x="19862535" y="9436887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0" name="直线"/>
          <p:cNvSpPr/>
          <p:nvPr/>
        </p:nvSpPr>
        <p:spPr>
          <a:xfrm flipV="1">
            <a:off x="19029340" y="9037341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1" name="直线"/>
          <p:cNvSpPr/>
          <p:nvPr/>
        </p:nvSpPr>
        <p:spPr>
          <a:xfrm flipV="1">
            <a:off x="18214506" y="8885477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2" name="直线"/>
          <p:cNvSpPr/>
          <p:nvPr/>
        </p:nvSpPr>
        <p:spPr>
          <a:xfrm flipH="1" flipV="1">
            <a:off x="17386344" y="8578364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3" name="直线"/>
          <p:cNvSpPr/>
          <p:nvPr/>
        </p:nvSpPr>
        <p:spPr>
          <a:xfrm flipV="1">
            <a:off x="16578905" y="8194106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4" name="直线"/>
          <p:cNvSpPr/>
          <p:nvPr/>
        </p:nvSpPr>
        <p:spPr>
          <a:xfrm flipV="1">
            <a:off x="15767470" y="6843436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5" name="直线"/>
          <p:cNvSpPr/>
          <p:nvPr/>
        </p:nvSpPr>
        <p:spPr>
          <a:xfrm flipV="1">
            <a:off x="14944138" y="6438834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6" name="直线"/>
          <p:cNvSpPr/>
          <p:nvPr/>
        </p:nvSpPr>
        <p:spPr>
          <a:xfrm flipV="1">
            <a:off x="14130484" y="5327217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7" name="直线"/>
          <p:cNvSpPr/>
          <p:nvPr/>
        </p:nvSpPr>
        <p:spPr>
          <a:xfrm flipV="1">
            <a:off x="13321069" y="3052767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8" name="直线"/>
          <p:cNvSpPr/>
          <p:nvPr/>
        </p:nvSpPr>
        <p:spPr>
          <a:xfrm flipV="1">
            <a:off x="12497305" y="4828602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19" name="直线"/>
          <p:cNvSpPr/>
          <p:nvPr/>
        </p:nvSpPr>
        <p:spPr>
          <a:xfrm flipV="1">
            <a:off x="16609808" y="7805654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0" name="直线"/>
          <p:cNvSpPr/>
          <p:nvPr/>
        </p:nvSpPr>
        <p:spPr>
          <a:xfrm flipV="1">
            <a:off x="15798374" y="6454985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1" name="直线"/>
          <p:cNvSpPr/>
          <p:nvPr/>
        </p:nvSpPr>
        <p:spPr>
          <a:xfrm flipV="1">
            <a:off x="14975041" y="6050383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2" name="直线"/>
          <p:cNvSpPr/>
          <p:nvPr/>
        </p:nvSpPr>
        <p:spPr>
          <a:xfrm flipV="1">
            <a:off x="14161388" y="4938765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3" name="直线"/>
          <p:cNvSpPr/>
          <p:nvPr/>
        </p:nvSpPr>
        <p:spPr>
          <a:xfrm flipV="1">
            <a:off x="13351972" y="2664315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4" name="直线"/>
          <p:cNvSpPr/>
          <p:nvPr/>
        </p:nvSpPr>
        <p:spPr>
          <a:xfrm flipV="1">
            <a:off x="12528208" y="4440151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5" name="直线"/>
          <p:cNvSpPr/>
          <p:nvPr/>
        </p:nvSpPr>
        <p:spPr>
          <a:xfrm flipV="1">
            <a:off x="10715115" y="3857500"/>
            <a:ext cx="1" cy="740202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6" name="直线"/>
          <p:cNvSpPr/>
          <p:nvPr/>
        </p:nvSpPr>
        <p:spPr>
          <a:xfrm flipV="1">
            <a:off x="11538879" y="5633335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7" name="直线"/>
          <p:cNvSpPr/>
          <p:nvPr/>
        </p:nvSpPr>
        <p:spPr>
          <a:xfrm flipV="1">
            <a:off x="4292969" y="9755076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8" name="直线"/>
          <p:cNvSpPr/>
          <p:nvPr/>
        </p:nvSpPr>
        <p:spPr>
          <a:xfrm flipV="1">
            <a:off x="5126165" y="9355530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29" name="直线"/>
          <p:cNvSpPr/>
          <p:nvPr/>
        </p:nvSpPr>
        <p:spPr>
          <a:xfrm flipV="1">
            <a:off x="5940998" y="9203666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0" name="直线"/>
          <p:cNvSpPr/>
          <p:nvPr/>
        </p:nvSpPr>
        <p:spPr>
          <a:xfrm flipH="1" flipV="1">
            <a:off x="6764963" y="8896553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1" name="直线"/>
          <p:cNvSpPr/>
          <p:nvPr/>
        </p:nvSpPr>
        <p:spPr>
          <a:xfrm flipV="1">
            <a:off x="7576600" y="8512295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2" name="直线"/>
          <p:cNvSpPr/>
          <p:nvPr/>
        </p:nvSpPr>
        <p:spPr>
          <a:xfrm flipV="1">
            <a:off x="8388035" y="7161625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3" name="直线"/>
          <p:cNvSpPr/>
          <p:nvPr/>
        </p:nvSpPr>
        <p:spPr>
          <a:xfrm flipV="1">
            <a:off x="9211366" y="6757023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4" name="直线"/>
          <p:cNvSpPr/>
          <p:nvPr/>
        </p:nvSpPr>
        <p:spPr>
          <a:xfrm flipV="1">
            <a:off x="10025020" y="5645406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5" name="直线"/>
          <p:cNvSpPr/>
          <p:nvPr/>
        </p:nvSpPr>
        <p:spPr>
          <a:xfrm flipV="1">
            <a:off x="10834437" y="3370956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6" name="直线"/>
          <p:cNvSpPr/>
          <p:nvPr/>
        </p:nvSpPr>
        <p:spPr>
          <a:xfrm flipV="1">
            <a:off x="11658200" y="5146792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7" name="直线"/>
          <p:cNvSpPr/>
          <p:nvPr/>
        </p:nvSpPr>
        <p:spPr>
          <a:xfrm flipV="1">
            <a:off x="4477689" y="10560124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8" name="直线"/>
          <p:cNvSpPr/>
          <p:nvPr/>
        </p:nvSpPr>
        <p:spPr>
          <a:xfrm flipV="1">
            <a:off x="5310884" y="10160579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39" name="直线"/>
          <p:cNvSpPr/>
          <p:nvPr/>
        </p:nvSpPr>
        <p:spPr>
          <a:xfrm flipV="1">
            <a:off x="6125717" y="10008715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0" name="直线"/>
          <p:cNvSpPr/>
          <p:nvPr/>
        </p:nvSpPr>
        <p:spPr>
          <a:xfrm flipH="1" flipV="1">
            <a:off x="6949682" y="9701602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1" name="直线"/>
          <p:cNvSpPr/>
          <p:nvPr/>
        </p:nvSpPr>
        <p:spPr>
          <a:xfrm flipV="1">
            <a:off x="7761320" y="9317343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2" name="直线"/>
          <p:cNvSpPr/>
          <p:nvPr/>
        </p:nvSpPr>
        <p:spPr>
          <a:xfrm flipV="1">
            <a:off x="8572754" y="7966674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3" name="直线"/>
          <p:cNvSpPr/>
          <p:nvPr/>
        </p:nvSpPr>
        <p:spPr>
          <a:xfrm flipV="1">
            <a:off x="9396085" y="7562072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4" name="直线"/>
          <p:cNvSpPr/>
          <p:nvPr/>
        </p:nvSpPr>
        <p:spPr>
          <a:xfrm flipV="1">
            <a:off x="10209739" y="6450454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5" name="直线"/>
          <p:cNvSpPr/>
          <p:nvPr/>
        </p:nvSpPr>
        <p:spPr>
          <a:xfrm flipV="1">
            <a:off x="11019156" y="4176005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6" name="直线"/>
          <p:cNvSpPr/>
          <p:nvPr/>
        </p:nvSpPr>
        <p:spPr>
          <a:xfrm flipV="1">
            <a:off x="11842919" y="5951840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7" name="直线"/>
          <p:cNvSpPr/>
          <p:nvPr/>
        </p:nvSpPr>
        <p:spPr>
          <a:xfrm flipV="1">
            <a:off x="4586098" y="10241619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8" name="直线"/>
          <p:cNvSpPr/>
          <p:nvPr/>
        </p:nvSpPr>
        <p:spPr>
          <a:xfrm flipV="1">
            <a:off x="5419294" y="9842073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49" name="直线"/>
          <p:cNvSpPr/>
          <p:nvPr/>
        </p:nvSpPr>
        <p:spPr>
          <a:xfrm flipV="1">
            <a:off x="6234127" y="9690209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0" name="直线"/>
          <p:cNvSpPr/>
          <p:nvPr/>
        </p:nvSpPr>
        <p:spPr>
          <a:xfrm flipH="1" flipV="1">
            <a:off x="7058092" y="9383096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1" name="直线"/>
          <p:cNvSpPr/>
          <p:nvPr/>
        </p:nvSpPr>
        <p:spPr>
          <a:xfrm flipV="1">
            <a:off x="7869729" y="8998838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2" name="直线"/>
          <p:cNvSpPr/>
          <p:nvPr/>
        </p:nvSpPr>
        <p:spPr>
          <a:xfrm flipV="1">
            <a:off x="8681163" y="7648168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3" name="直线"/>
          <p:cNvSpPr/>
          <p:nvPr/>
        </p:nvSpPr>
        <p:spPr>
          <a:xfrm flipV="1">
            <a:off x="9504495" y="7243567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4" name="直线"/>
          <p:cNvSpPr/>
          <p:nvPr/>
        </p:nvSpPr>
        <p:spPr>
          <a:xfrm flipV="1">
            <a:off x="10318148" y="6131949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5" name="直线"/>
          <p:cNvSpPr/>
          <p:nvPr/>
        </p:nvSpPr>
        <p:spPr>
          <a:xfrm flipV="1">
            <a:off x="11127565" y="3857500"/>
            <a:ext cx="1" cy="740202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6" name="直线"/>
          <p:cNvSpPr/>
          <p:nvPr/>
        </p:nvSpPr>
        <p:spPr>
          <a:xfrm flipV="1">
            <a:off x="11951329" y="5633335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7" name="直线"/>
          <p:cNvSpPr/>
          <p:nvPr/>
        </p:nvSpPr>
        <p:spPr>
          <a:xfrm flipV="1">
            <a:off x="4659202" y="9755076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8" name="直线"/>
          <p:cNvSpPr/>
          <p:nvPr/>
        </p:nvSpPr>
        <p:spPr>
          <a:xfrm flipV="1">
            <a:off x="5492397" y="9355530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59" name="直线"/>
          <p:cNvSpPr/>
          <p:nvPr/>
        </p:nvSpPr>
        <p:spPr>
          <a:xfrm flipV="1">
            <a:off x="6307230" y="9203666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0" name="直线"/>
          <p:cNvSpPr/>
          <p:nvPr/>
        </p:nvSpPr>
        <p:spPr>
          <a:xfrm flipH="1" flipV="1">
            <a:off x="7131195" y="8896553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1" name="直线"/>
          <p:cNvSpPr/>
          <p:nvPr/>
        </p:nvSpPr>
        <p:spPr>
          <a:xfrm flipV="1">
            <a:off x="7942833" y="8512295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2" name="直线"/>
          <p:cNvSpPr/>
          <p:nvPr/>
        </p:nvSpPr>
        <p:spPr>
          <a:xfrm flipV="1">
            <a:off x="8754267" y="7161625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3" name="直线"/>
          <p:cNvSpPr/>
          <p:nvPr/>
        </p:nvSpPr>
        <p:spPr>
          <a:xfrm flipV="1">
            <a:off x="9577598" y="6757023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4" name="直线"/>
          <p:cNvSpPr/>
          <p:nvPr/>
        </p:nvSpPr>
        <p:spPr>
          <a:xfrm flipV="1">
            <a:off x="10391251" y="5645406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5" name="直线"/>
          <p:cNvSpPr/>
          <p:nvPr/>
        </p:nvSpPr>
        <p:spPr>
          <a:xfrm flipV="1">
            <a:off x="11200669" y="3370956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6" name="直线"/>
          <p:cNvSpPr/>
          <p:nvPr/>
        </p:nvSpPr>
        <p:spPr>
          <a:xfrm flipV="1">
            <a:off x="12024432" y="5146792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7" name="直线"/>
          <p:cNvSpPr/>
          <p:nvPr/>
        </p:nvSpPr>
        <p:spPr>
          <a:xfrm flipV="1">
            <a:off x="4376899" y="9436887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8" name="直线"/>
          <p:cNvSpPr/>
          <p:nvPr/>
        </p:nvSpPr>
        <p:spPr>
          <a:xfrm flipV="1">
            <a:off x="5210094" y="9037341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69" name="直线"/>
          <p:cNvSpPr/>
          <p:nvPr/>
        </p:nvSpPr>
        <p:spPr>
          <a:xfrm flipV="1">
            <a:off x="6024927" y="8885477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0" name="直线"/>
          <p:cNvSpPr/>
          <p:nvPr/>
        </p:nvSpPr>
        <p:spPr>
          <a:xfrm flipH="1" flipV="1">
            <a:off x="6848893" y="8578364"/>
            <a:ext cx="4197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1" name="直线"/>
          <p:cNvSpPr/>
          <p:nvPr/>
        </p:nvSpPr>
        <p:spPr>
          <a:xfrm flipV="1">
            <a:off x="7660530" y="8194106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2" name="直线"/>
          <p:cNvSpPr/>
          <p:nvPr/>
        </p:nvSpPr>
        <p:spPr>
          <a:xfrm flipV="1">
            <a:off x="8471964" y="6843436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3" name="直线"/>
          <p:cNvSpPr/>
          <p:nvPr/>
        </p:nvSpPr>
        <p:spPr>
          <a:xfrm flipV="1">
            <a:off x="9295295" y="6438834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4" name="直线"/>
          <p:cNvSpPr/>
          <p:nvPr/>
        </p:nvSpPr>
        <p:spPr>
          <a:xfrm flipV="1">
            <a:off x="10108949" y="5327217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5" name="直线"/>
          <p:cNvSpPr/>
          <p:nvPr/>
        </p:nvSpPr>
        <p:spPr>
          <a:xfrm flipV="1">
            <a:off x="10918366" y="3052767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6" name="直线"/>
          <p:cNvSpPr/>
          <p:nvPr/>
        </p:nvSpPr>
        <p:spPr>
          <a:xfrm flipV="1">
            <a:off x="11742129" y="4828602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7" name="直线"/>
          <p:cNvSpPr/>
          <p:nvPr/>
        </p:nvSpPr>
        <p:spPr>
          <a:xfrm flipV="1">
            <a:off x="4439534" y="9048435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8" name="直线"/>
          <p:cNvSpPr/>
          <p:nvPr/>
        </p:nvSpPr>
        <p:spPr>
          <a:xfrm flipV="1">
            <a:off x="5272729" y="8648889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79" name="直线"/>
          <p:cNvSpPr/>
          <p:nvPr/>
        </p:nvSpPr>
        <p:spPr>
          <a:xfrm flipV="1">
            <a:off x="6087563" y="8497026"/>
            <a:ext cx="1" cy="155528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0" name="直线"/>
          <p:cNvSpPr/>
          <p:nvPr/>
        </p:nvSpPr>
        <p:spPr>
          <a:xfrm flipH="1" flipV="1">
            <a:off x="6911528" y="8189912"/>
            <a:ext cx="4198" cy="186240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1" name="直线"/>
          <p:cNvSpPr/>
          <p:nvPr/>
        </p:nvSpPr>
        <p:spPr>
          <a:xfrm flipV="1">
            <a:off x="7723165" y="7805654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2" name="直线"/>
          <p:cNvSpPr/>
          <p:nvPr/>
        </p:nvSpPr>
        <p:spPr>
          <a:xfrm flipV="1">
            <a:off x="8534599" y="6454985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3" name="直线"/>
          <p:cNvSpPr/>
          <p:nvPr/>
        </p:nvSpPr>
        <p:spPr>
          <a:xfrm flipV="1">
            <a:off x="9357930" y="6050383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4" name="直线"/>
          <p:cNvSpPr/>
          <p:nvPr/>
        </p:nvSpPr>
        <p:spPr>
          <a:xfrm flipV="1">
            <a:off x="10171583" y="4938765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5" name="直线"/>
          <p:cNvSpPr/>
          <p:nvPr/>
        </p:nvSpPr>
        <p:spPr>
          <a:xfrm flipV="1">
            <a:off x="10981001" y="2664315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6" name="直线"/>
          <p:cNvSpPr/>
          <p:nvPr/>
        </p:nvSpPr>
        <p:spPr>
          <a:xfrm flipV="1">
            <a:off x="11804764" y="4440151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7" name="直线"/>
          <p:cNvSpPr/>
          <p:nvPr/>
        </p:nvSpPr>
        <p:spPr>
          <a:xfrm flipV="1">
            <a:off x="4517532" y="8787251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8" name="直线"/>
          <p:cNvSpPr/>
          <p:nvPr/>
        </p:nvSpPr>
        <p:spPr>
          <a:xfrm flipV="1">
            <a:off x="5350727" y="8387705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89" name="直线"/>
          <p:cNvSpPr/>
          <p:nvPr/>
        </p:nvSpPr>
        <p:spPr>
          <a:xfrm flipV="1">
            <a:off x="6165561" y="8235842"/>
            <a:ext cx="1" cy="155528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0" name="直线"/>
          <p:cNvSpPr/>
          <p:nvPr/>
        </p:nvSpPr>
        <p:spPr>
          <a:xfrm flipH="1" flipV="1">
            <a:off x="6989526" y="7928728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1" name="直线"/>
          <p:cNvSpPr/>
          <p:nvPr/>
        </p:nvSpPr>
        <p:spPr>
          <a:xfrm flipV="1">
            <a:off x="7801163" y="7544470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2" name="直线"/>
          <p:cNvSpPr/>
          <p:nvPr/>
        </p:nvSpPr>
        <p:spPr>
          <a:xfrm flipV="1">
            <a:off x="8612597" y="6193801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3" name="直线"/>
          <p:cNvSpPr/>
          <p:nvPr/>
        </p:nvSpPr>
        <p:spPr>
          <a:xfrm flipV="1">
            <a:off x="9435928" y="5789199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4" name="直线"/>
          <p:cNvSpPr/>
          <p:nvPr/>
        </p:nvSpPr>
        <p:spPr>
          <a:xfrm flipV="1">
            <a:off x="10249582" y="4677581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5" name="直线"/>
          <p:cNvSpPr/>
          <p:nvPr/>
        </p:nvSpPr>
        <p:spPr>
          <a:xfrm flipV="1">
            <a:off x="11058999" y="2403132"/>
            <a:ext cx="1" cy="740202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6" name="直线"/>
          <p:cNvSpPr/>
          <p:nvPr/>
        </p:nvSpPr>
        <p:spPr>
          <a:xfrm flipV="1">
            <a:off x="11882762" y="4178967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7" name="直线"/>
          <p:cNvSpPr/>
          <p:nvPr/>
        </p:nvSpPr>
        <p:spPr>
          <a:xfrm flipV="1">
            <a:off x="4581032" y="8522094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8" name="直线"/>
          <p:cNvSpPr/>
          <p:nvPr/>
        </p:nvSpPr>
        <p:spPr>
          <a:xfrm flipV="1">
            <a:off x="5414227" y="8122548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499" name="直线"/>
          <p:cNvSpPr/>
          <p:nvPr/>
        </p:nvSpPr>
        <p:spPr>
          <a:xfrm flipV="1">
            <a:off x="6229061" y="7970684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0" name="直线"/>
          <p:cNvSpPr/>
          <p:nvPr/>
        </p:nvSpPr>
        <p:spPr>
          <a:xfrm flipH="1" flipV="1">
            <a:off x="7053026" y="7663571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1" name="直线"/>
          <p:cNvSpPr/>
          <p:nvPr/>
        </p:nvSpPr>
        <p:spPr>
          <a:xfrm flipV="1">
            <a:off x="7864663" y="7279313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2" name="直线"/>
          <p:cNvSpPr/>
          <p:nvPr/>
        </p:nvSpPr>
        <p:spPr>
          <a:xfrm flipV="1">
            <a:off x="8676097" y="5928643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3" name="直线"/>
          <p:cNvSpPr/>
          <p:nvPr/>
        </p:nvSpPr>
        <p:spPr>
          <a:xfrm flipV="1">
            <a:off x="9499428" y="5524041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4" name="直线"/>
          <p:cNvSpPr/>
          <p:nvPr/>
        </p:nvSpPr>
        <p:spPr>
          <a:xfrm flipV="1">
            <a:off x="10313082" y="4412424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5" name="直线"/>
          <p:cNvSpPr/>
          <p:nvPr/>
        </p:nvSpPr>
        <p:spPr>
          <a:xfrm flipV="1">
            <a:off x="11122499" y="2137974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6" name="直线"/>
          <p:cNvSpPr/>
          <p:nvPr/>
        </p:nvSpPr>
        <p:spPr>
          <a:xfrm flipV="1">
            <a:off x="11946262" y="3913809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7" name="直线"/>
          <p:cNvSpPr/>
          <p:nvPr/>
        </p:nvSpPr>
        <p:spPr>
          <a:xfrm flipV="1">
            <a:off x="4705419" y="9402380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8" name="直线"/>
          <p:cNvSpPr/>
          <p:nvPr/>
        </p:nvSpPr>
        <p:spPr>
          <a:xfrm flipV="1">
            <a:off x="5538614" y="9002834"/>
            <a:ext cx="1" cy="139829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09" name="直线"/>
          <p:cNvSpPr/>
          <p:nvPr/>
        </p:nvSpPr>
        <p:spPr>
          <a:xfrm flipV="1">
            <a:off x="6353448" y="8850971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0" name="直线"/>
          <p:cNvSpPr/>
          <p:nvPr/>
        </p:nvSpPr>
        <p:spPr>
          <a:xfrm flipH="1" flipV="1">
            <a:off x="7177413" y="8543858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1" name="直线"/>
          <p:cNvSpPr/>
          <p:nvPr/>
        </p:nvSpPr>
        <p:spPr>
          <a:xfrm flipV="1">
            <a:off x="7989050" y="8159599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2" name="直线"/>
          <p:cNvSpPr/>
          <p:nvPr/>
        </p:nvSpPr>
        <p:spPr>
          <a:xfrm flipV="1">
            <a:off x="8800484" y="6808930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3" name="直线"/>
          <p:cNvSpPr/>
          <p:nvPr/>
        </p:nvSpPr>
        <p:spPr>
          <a:xfrm flipV="1">
            <a:off x="9623815" y="6404328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4" name="直线"/>
          <p:cNvSpPr/>
          <p:nvPr/>
        </p:nvSpPr>
        <p:spPr>
          <a:xfrm flipV="1">
            <a:off x="10437469" y="5292710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5" name="直线"/>
          <p:cNvSpPr/>
          <p:nvPr/>
        </p:nvSpPr>
        <p:spPr>
          <a:xfrm flipV="1">
            <a:off x="11246886" y="3018261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6" name="直线"/>
          <p:cNvSpPr/>
          <p:nvPr/>
        </p:nvSpPr>
        <p:spPr>
          <a:xfrm flipV="1">
            <a:off x="12070649" y="4794096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7" name="直线"/>
          <p:cNvSpPr/>
          <p:nvPr/>
        </p:nvSpPr>
        <p:spPr>
          <a:xfrm flipV="1">
            <a:off x="4786689" y="9048435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8" name="直线"/>
          <p:cNvSpPr/>
          <p:nvPr/>
        </p:nvSpPr>
        <p:spPr>
          <a:xfrm flipV="1">
            <a:off x="5619884" y="8648889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19" name="直线"/>
          <p:cNvSpPr/>
          <p:nvPr/>
        </p:nvSpPr>
        <p:spPr>
          <a:xfrm flipV="1">
            <a:off x="6434717" y="8497026"/>
            <a:ext cx="1" cy="155528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0" name="直线"/>
          <p:cNvSpPr/>
          <p:nvPr/>
        </p:nvSpPr>
        <p:spPr>
          <a:xfrm flipH="1" flipV="1">
            <a:off x="7258683" y="8189912"/>
            <a:ext cx="4197" cy="186240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1" name="直线"/>
          <p:cNvSpPr/>
          <p:nvPr/>
        </p:nvSpPr>
        <p:spPr>
          <a:xfrm flipV="1">
            <a:off x="8070320" y="7805654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2" name="直线"/>
          <p:cNvSpPr/>
          <p:nvPr/>
        </p:nvSpPr>
        <p:spPr>
          <a:xfrm flipV="1">
            <a:off x="8881754" y="6454985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3" name="直线"/>
          <p:cNvSpPr/>
          <p:nvPr/>
        </p:nvSpPr>
        <p:spPr>
          <a:xfrm flipV="1">
            <a:off x="9705086" y="6050383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4" name="直线"/>
          <p:cNvSpPr/>
          <p:nvPr/>
        </p:nvSpPr>
        <p:spPr>
          <a:xfrm flipV="1">
            <a:off x="10518739" y="4938765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5" name="直线"/>
          <p:cNvSpPr/>
          <p:nvPr/>
        </p:nvSpPr>
        <p:spPr>
          <a:xfrm flipV="1">
            <a:off x="11328156" y="2664315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6" name="直线"/>
          <p:cNvSpPr/>
          <p:nvPr/>
        </p:nvSpPr>
        <p:spPr>
          <a:xfrm flipV="1">
            <a:off x="12151920" y="4440151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7" name="直线"/>
          <p:cNvSpPr/>
          <p:nvPr/>
        </p:nvSpPr>
        <p:spPr>
          <a:xfrm flipV="1">
            <a:off x="4878870" y="8787251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8" name="直线"/>
          <p:cNvSpPr/>
          <p:nvPr/>
        </p:nvSpPr>
        <p:spPr>
          <a:xfrm flipV="1">
            <a:off x="5712065" y="8387705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29" name="直线"/>
          <p:cNvSpPr/>
          <p:nvPr/>
        </p:nvSpPr>
        <p:spPr>
          <a:xfrm flipV="1">
            <a:off x="6526898" y="8235842"/>
            <a:ext cx="1" cy="155528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0" name="直线"/>
          <p:cNvSpPr/>
          <p:nvPr/>
        </p:nvSpPr>
        <p:spPr>
          <a:xfrm flipH="1" flipV="1">
            <a:off x="7350863" y="7928728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1" name="直线"/>
          <p:cNvSpPr/>
          <p:nvPr/>
        </p:nvSpPr>
        <p:spPr>
          <a:xfrm flipV="1">
            <a:off x="8162500" y="7544470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2" name="直线"/>
          <p:cNvSpPr/>
          <p:nvPr/>
        </p:nvSpPr>
        <p:spPr>
          <a:xfrm flipV="1">
            <a:off x="8973934" y="6193801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3" name="直线"/>
          <p:cNvSpPr/>
          <p:nvPr/>
        </p:nvSpPr>
        <p:spPr>
          <a:xfrm flipV="1">
            <a:off x="9797266" y="5789199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4" name="直线"/>
          <p:cNvSpPr/>
          <p:nvPr/>
        </p:nvSpPr>
        <p:spPr>
          <a:xfrm flipV="1">
            <a:off x="10610919" y="4677581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5" name="直线"/>
          <p:cNvSpPr/>
          <p:nvPr/>
        </p:nvSpPr>
        <p:spPr>
          <a:xfrm flipV="1">
            <a:off x="11420337" y="2403132"/>
            <a:ext cx="1" cy="740202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6" name="直线"/>
          <p:cNvSpPr/>
          <p:nvPr/>
        </p:nvSpPr>
        <p:spPr>
          <a:xfrm flipV="1">
            <a:off x="12244100" y="4178967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7" name="直线"/>
          <p:cNvSpPr/>
          <p:nvPr/>
        </p:nvSpPr>
        <p:spPr>
          <a:xfrm flipV="1">
            <a:off x="4929982" y="8522094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8" name="直线"/>
          <p:cNvSpPr/>
          <p:nvPr/>
        </p:nvSpPr>
        <p:spPr>
          <a:xfrm flipV="1">
            <a:off x="5763177" y="8122548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39" name="直线"/>
          <p:cNvSpPr/>
          <p:nvPr/>
        </p:nvSpPr>
        <p:spPr>
          <a:xfrm flipV="1">
            <a:off x="6578010" y="7970684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0" name="直线"/>
          <p:cNvSpPr/>
          <p:nvPr/>
        </p:nvSpPr>
        <p:spPr>
          <a:xfrm flipH="1" flipV="1">
            <a:off x="7401975" y="7663571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1" name="直线"/>
          <p:cNvSpPr/>
          <p:nvPr/>
        </p:nvSpPr>
        <p:spPr>
          <a:xfrm flipV="1">
            <a:off x="8213612" y="7279313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2" name="直线"/>
          <p:cNvSpPr/>
          <p:nvPr/>
        </p:nvSpPr>
        <p:spPr>
          <a:xfrm flipV="1">
            <a:off x="9025046" y="5928643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3" name="直线"/>
          <p:cNvSpPr/>
          <p:nvPr/>
        </p:nvSpPr>
        <p:spPr>
          <a:xfrm flipV="1">
            <a:off x="9848378" y="5524041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4" name="直线"/>
          <p:cNvSpPr/>
          <p:nvPr/>
        </p:nvSpPr>
        <p:spPr>
          <a:xfrm flipV="1">
            <a:off x="10662031" y="4412424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5" name="直线"/>
          <p:cNvSpPr/>
          <p:nvPr/>
        </p:nvSpPr>
        <p:spPr>
          <a:xfrm flipV="1">
            <a:off x="11471448" y="2137974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6" name="直线"/>
          <p:cNvSpPr/>
          <p:nvPr/>
        </p:nvSpPr>
        <p:spPr>
          <a:xfrm flipV="1">
            <a:off x="12295212" y="3913809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7" name="直线"/>
          <p:cNvSpPr/>
          <p:nvPr/>
        </p:nvSpPr>
        <p:spPr>
          <a:xfrm flipV="1">
            <a:off x="19918231" y="8787251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8" name="直线"/>
          <p:cNvSpPr/>
          <p:nvPr/>
        </p:nvSpPr>
        <p:spPr>
          <a:xfrm flipV="1">
            <a:off x="19085036" y="8387705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49" name="直线"/>
          <p:cNvSpPr/>
          <p:nvPr/>
        </p:nvSpPr>
        <p:spPr>
          <a:xfrm flipV="1">
            <a:off x="18270202" y="8235842"/>
            <a:ext cx="1" cy="155528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0" name="直线"/>
          <p:cNvSpPr/>
          <p:nvPr/>
        </p:nvSpPr>
        <p:spPr>
          <a:xfrm flipH="1" flipV="1">
            <a:off x="17442040" y="7928728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1" name="直线"/>
          <p:cNvSpPr/>
          <p:nvPr/>
        </p:nvSpPr>
        <p:spPr>
          <a:xfrm flipV="1">
            <a:off x="16634600" y="7544470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2" name="直线"/>
          <p:cNvSpPr/>
          <p:nvPr/>
        </p:nvSpPr>
        <p:spPr>
          <a:xfrm flipV="1">
            <a:off x="15823166" y="6193801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3" name="直线"/>
          <p:cNvSpPr/>
          <p:nvPr/>
        </p:nvSpPr>
        <p:spPr>
          <a:xfrm flipV="1">
            <a:off x="14999834" y="5789199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4" name="直线"/>
          <p:cNvSpPr/>
          <p:nvPr/>
        </p:nvSpPr>
        <p:spPr>
          <a:xfrm flipV="1">
            <a:off x="14186180" y="4677581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5" name="直线"/>
          <p:cNvSpPr/>
          <p:nvPr/>
        </p:nvSpPr>
        <p:spPr>
          <a:xfrm flipV="1">
            <a:off x="13376764" y="2403132"/>
            <a:ext cx="1" cy="740202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6" name="直线"/>
          <p:cNvSpPr/>
          <p:nvPr/>
        </p:nvSpPr>
        <p:spPr>
          <a:xfrm flipV="1">
            <a:off x="12553001" y="4178967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7" name="直线"/>
          <p:cNvSpPr/>
          <p:nvPr/>
        </p:nvSpPr>
        <p:spPr>
          <a:xfrm flipV="1">
            <a:off x="19956938" y="8522094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8" name="直线"/>
          <p:cNvSpPr/>
          <p:nvPr/>
        </p:nvSpPr>
        <p:spPr>
          <a:xfrm flipV="1">
            <a:off x="19123744" y="8122548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59" name="直线"/>
          <p:cNvSpPr/>
          <p:nvPr/>
        </p:nvSpPr>
        <p:spPr>
          <a:xfrm flipV="1">
            <a:off x="18308909" y="7970684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0" name="直线"/>
          <p:cNvSpPr/>
          <p:nvPr/>
        </p:nvSpPr>
        <p:spPr>
          <a:xfrm flipH="1" flipV="1">
            <a:off x="17480747" y="7663571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1" name="直线"/>
          <p:cNvSpPr/>
          <p:nvPr/>
        </p:nvSpPr>
        <p:spPr>
          <a:xfrm flipV="1">
            <a:off x="16673308" y="7279313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2" name="直线"/>
          <p:cNvSpPr/>
          <p:nvPr/>
        </p:nvSpPr>
        <p:spPr>
          <a:xfrm flipV="1">
            <a:off x="15861874" y="5928643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3" name="直线"/>
          <p:cNvSpPr/>
          <p:nvPr/>
        </p:nvSpPr>
        <p:spPr>
          <a:xfrm flipV="1">
            <a:off x="15038541" y="5524041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4" name="直线"/>
          <p:cNvSpPr/>
          <p:nvPr/>
        </p:nvSpPr>
        <p:spPr>
          <a:xfrm flipV="1">
            <a:off x="14224888" y="4412424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5" name="直线"/>
          <p:cNvSpPr/>
          <p:nvPr/>
        </p:nvSpPr>
        <p:spPr>
          <a:xfrm flipV="1">
            <a:off x="13415472" y="2137974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6" name="直线"/>
          <p:cNvSpPr/>
          <p:nvPr/>
        </p:nvSpPr>
        <p:spPr>
          <a:xfrm flipV="1">
            <a:off x="12591708" y="3913809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7" name="直线"/>
          <p:cNvSpPr/>
          <p:nvPr/>
        </p:nvSpPr>
        <p:spPr>
          <a:xfrm flipV="1">
            <a:off x="20077940" y="10241619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8" name="直线"/>
          <p:cNvSpPr/>
          <p:nvPr/>
        </p:nvSpPr>
        <p:spPr>
          <a:xfrm flipV="1">
            <a:off x="19244746" y="9842073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69" name="直线"/>
          <p:cNvSpPr/>
          <p:nvPr/>
        </p:nvSpPr>
        <p:spPr>
          <a:xfrm flipV="1">
            <a:off x="18429911" y="9690209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0" name="直线"/>
          <p:cNvSpPr/>
          <p:nvPr/>
        </p:nvSpPr>
        <p:spPr>
          <a:xfrm flipH="1" flipV="1">
            <a:off x="17601749" y="9383096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1" name="直线"/>
          <p:cNvSpPr/>
          <p:nvPr/>
        </p:nvSpPr>
        <p:spPr>
          <a:xfrm flipV="1">
            <a:off x="16794310" y="8998838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2" name="直线"/>
          <p:cNvSpPr/>
          <p:nvPr/>
        </p:nvSpPr>
        <p:spPr>
          <a:xfrm flipV="1">
            <a:off x="15982876" y="7648168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3" name="直线"/>
          <p:cNvSpPr/>
          <p:nvPr/>
        </p:nvSpPr>
        <p:spPr>
          <a:xfrm flipV="1">
            <a:off x="15159543" y="7243567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4" name="直线"/>
          <p:cNvSpPr/>
          <p:nvPr/>
        </p:nvSpPr>
        <p:spPr>
          <a:xfrm flipV="1">
            <a:off x="14345890" y="6131949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5" name="直线"/>
          <p:cNvSpPr/>
          <p:nvPr/>
        </p:nvSpPr>
        <p:spPr>
          <a:xfrm flipV="1">
            <a:off x="13536474" y="3857500"/>
            <a:ext cx="1" cy="740202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6" name="直线"/>
          <p:cNvSpPr/>
          <p:nvPr/>
        </p:nvSpPr>
        <p:spPr>
          <a:xfrm flipV="1">
            <a:off x="12712710" y="5633335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7" name="直线"/>
          <p:cNvSpPr/>
          <p:nvPr/>
        </p:nvSpPr>
        <p:spPr>
          <a:xfrm flipV="1">
            <a:off x="20182625" y="9755076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8" name="直线"/>
          <p:cNvSpPr/>
          <p:nvPr/>
        </p:nvSpPr>
        <p:spPr>
          <a:xfrm flipV="1">
            <a:off x="19349431" y="9355530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79" name="直线"/>
          <p:cNvSpPr/>
          <p:nvPr/>
        </p:nvSpPr>
        <p:spPr>
          <a:xfrm flipV="1">
            <a:off x="18534596" y="9203666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0" name="直线"/>
          <p:cNvSpPr/>
          <p:nvPr/>
        </p:nvSpPr>
        <p:spPr>
          <a:xfrm flipH="1" flipV="1">
            <a:off x="17706434" y="8896553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1" name="直线"/>
          <p:cNvSpPr/>
          <p:nvPr/>
        </p:nvSpPr>
        <p:spPr>
          <a:xfrm flipV="1">
            <a:off x="16898995" y="8512295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2" name="直线"/>
          <p:cNvSpPr/>
          <p:nvPr/>
        </p:nvSpPr>
        <p:spPr>
          <a:xfrm flipV="1">
            <a:off x="16087561" y="7161625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3" name="直线"/>
          <p:cNvSpPr/>
          <p:nvPr/>
        </p:nvSpPr>
        <p:spPr>
          <a:xfrm flipV="1">
            <a:off x="15264228" y="6757023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4" name="直线"/>
          <p:cNvSpPr/>
          <p:nvPr/>
        </p:nvSpPr>
        <p:spPr>
          <a:xfrm flipV="1">
            <a:off x="14450575" y="5645406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5" name="直线"/>
          <p:cNvSpPr/>
          <p:nvPr/>
        </p:nvSpPr>
        <p:spPr>
          <a:xfrm flipV="1">
            <a:off x="13641159" y="3370956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6" name="直线"/>
          <p:cNvSpPr/>
          <p:nvPr/>
        </p:nvSpPr>
        <p:spPr>
          <a:xfrm flipV="1">
            <a:off x="12817395" y="5146792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7" name="直线"/>
          <p:cNvSpPr/>
          <p:nvPr/>
        </p:nvSpPr>
        <p:spPr>
          <a:xfrm flipV="1">
            <a:off x="20246125" y="9402380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8" name="直线"/>
          <p:cNvSpPr/>
          <p:nvPr/>
        </p:nvSpPr>
        <p:spPr>
          <a:xfrm flipV="1">
            <a:off x="19412931" y="9002834"/>
            <a:ext cx="1" cy="139829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89" name="直线"/>
          <p:cNvSpPr/>
          <p:nvPr/>
        </p:nvSpPr>
        <p:spPr>
          <a:xfrm flipV="1">
            <a:off x="18598096" y="8850971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0" name="直线"/>
          <p:cNvSpPr/>
          <p:nvPr/>
        </p:nvSpPr>
        <p:spPr>
          <a:xfrm flipH="1" flipV="1">
            <a:off x="17769934" y="8543858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1" name="直线"/>
          <p:cNvSpPr/>
          <p:nvPr/>
        </p:nvSpPr>
        <p:spPr>
          <a:xfrm flipV="1">
            <a:off x="16962495" y="8159599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2" name="直线"/>
          <p:cNvSpPr/>
          <p:nvPr/>
        </p:nvSpPr>
        <p:spPr>
          <a:xfrm flipV="1">
            <a:off x="16151061" y="6808930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3" name="直线"/>
          <p:cNvSpPr/>
          <p:nvPr/>
        </p:nvSpPr>
        <p:spPr>
          <a:xfrm flipV="1">
            <a:off x="15327728" y="6404328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4" name="直线"/>
          <p:cNvSpPr/>
          <p:nvPr/>
        </p:nvSpPr>
        <p:spPr>
          <a:xfrm flipV="1">
            <a:off x="14514075" y="5292710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5" name="直线"/>
          <p:cNvSpPr/>
          <p:nvPr/>
        </p:nvSpPr>
        <p:spPr>
          <a:xfrm flipV="1">
            <a:off x="13704659" y="3018261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6" name="直线"/>
          <p:cNvSpPr/>
          <p:nvPr/>
        </p:nvSpPr>
        <p:spPr>
          <a:xfrm flipV="1">
            <a:off x="12880895" y="4794096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7" name="直线"/>
          <p:cNvSpPr/>
          <p:nvPr/>
        </p:nvSpPr>
        <p:spPr>
          <a:xfrm flipV="1">
            <a:off x="20279133" y="9048435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8" name="直线"/>
          <p:cNvSpPr/>
          <p:nvPr/>
        </p:nvSpPr>
        <p:spPr>
          <a:xfrm flipV="1">
            <a:off x="19445938" y="8648889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599" name="直线"/>
          <p:cNvSpPr/>
          <p:nvPr/>
        </p:nvSpPr>
        <p:spPr>
          <a:xfrm flipV="1">
            <a:off x="18631104" y="8497026"/>
            <a:ext cx="1" cy="155528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0" name="直线"/>
          <p:cNvSpPr/>
          <p:nvPr/>
        </p:nvSpPr>
        <p:spPr>
          <a:xfrm flipH="1" flipV="1">
            <a:off x="17802942" y="8189912"/>
            <a:ext cx="4198" cy="186240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1" name="直线"/>
          <p:cNvSpPr/>
          <p:nvPr/>
        </p:nvSpPr>
        <p:spPr>
          <a:xfrm flipV="1">
            <a:off x="16995502" y="7805654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2" name="直线"/>
          <p:cNvSpPr/>
          <p:nvPr/>
        </p:nvSpPr>
        <p:spPr>
          <a:xfrm flipV="1">
            <a:off x="16184068" y="6454985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3" name="直线"/>
          <p:cNvSpPr/>
          <p:nvPr/>
        </p:nvSpPr>
        <p:spPr>
          <a:xfrm flipV="1">
            <a:off x="15360736" y="6050383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4" name="直线"/>
          <p:cNvSpPr/>
          <p:nvPr/>
        </p:nvSpPr>
        <p:spPr>
          <a:xfrm flipV="1">
            <a:off x="14547082" y="4938765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5" name="直线"/>
          <p:cNvSpPr/>
          <p:nvPr/>
        </p:nvSpPr>
        <p:spPr>
          <a:xfrm flipV="1">
            <a:off x="13737666" y="2664315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6" name="直线"/>
          <p:cNvSpPr/>
          <p:nvPr/>
        </p:nvSpPr>
        <p:spPr>
          <a:xfrm flipV="1">
            <a:off x="12913903" y="4440151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7" name="直线"/>
          <p:cNvSpPr/>
          <p:nvPr/>
        </p:nvSpPr>
        <p:spPr>
          <a:xfrm flipV="1">
            <a:off x="20318760" y="8787251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8" name="直线"/>
          <p:cNvSpPr/>
          <p:nvPr/>
        </p:nvSpPr>
        <p:spPr>
          <a:xfrm flipV="1">
            <a:off x="19485565" y="8387705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09" name="直线"/>
          <p:cNvSpPr/>
          <p:nvPr/>
        </p:nvSpPr>
        <p:spPr>
          <a:xfrm flipV="1">
            <a:off x="18670731" y="8235842"/>
            <a:ext cx="1" cy="155528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0" name="直线"/>
          <p:cNvSpPr/>
          <p:nvPr/>
        </p:nvSpPr>
        <p:spPr>
          <a:xfrm flipH="1" flipV="1">
            <a:off x="17842569" y="7928728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1" name="直线"/>
          <p:cNvSpPr/>
          <p:nvPr/>
        </p:nvSpPr>
        <p:spPr>
          <a:xfrm flipV="1">
            <a:off x="17035129" y="7544470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2" name="直线"/>
          <p:cNvSpPr/>
          <p:nvPr/>
        </p:nvSpPr>
        <p:spPr>
          <a:xfrm flipV="1">
            <a:off x="16223695" y="6193801"/>
            <a:ext cx="1" cy="359608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3" name="直线"/>
          <p:cNvSpPr/>
          <p:nvPr/>
        </p:nvSpPr>
        <p:spPr>
          <a:xfrm flipV="1">
            <a:off x="15400363" y="5789199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4" name="直线"/>
          <p:cNvSpPr/>
          <p:nvPr/>
        </p:nvSpPr>
        <p:spPr>
          <a:xfrm flipV="1">
            <a:off x="14586709" y="4677581"/>
            <a:ext cx="1" cy="511231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5" name="直线"/>
          <p:cNvSpPr/>
          <p:nvPr/>
        </p:nvSpPr>
        <p:spPr>
          <a:xfrm flipV="1">
            <a:off x="13777293" y="2403132"/>
            <a:ext cx="1" cy="740202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6" name="直线"/>
          <p:cNvSpPr/>
          <p:nvPr/>
        </p:nvSpPr>
        <p:spPr>
          <a:xfrm flipV="1">
            <a:off x="12953530" y="4178967"/>
            <a:ext cx="1" cy="5610923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7" name="直线"/>
          <p:cNvSpPr/>
          <p:nvPr/>
        </p:nvSpPr>
        <p:spPr>
          <a:xfrm flipV="1">
            <a:off x="20309625" y="8522094"/>
            <a:ext cx="1" cy="99773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8" name="直线"/>
          <p:cNvSpPr/>
          <p:nvPr/>
        </p:nvSpPr>
        <p:spPr>
          <a:xfrm flipV="1">
            <a:off x="19476431" y="8122548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19" name="直线"/>
          <p:cNvSpPr/>
          <p:nvPr/>
        </p:nvSpPr>
        <p:spPr>
          <a:xfrm flipV="1">
            <a:off x="18661596" y="7970684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20" name="直线"/>
          <p:cNvSpPr/>
          <p:nvPr/>
        </p:nvSpPr>
        <p:spPr>
          <a:xfrm flipH="1" flipV="1">
            <a:off x="17833434" y="7663571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21" name="直线"/>
          <p:cNvSpPr/>
          <p:nvPr/>
        </p:nvSpPr>
        <p:spPr>
          <a:xfrm flipV="1">
            <a:off x="17025995" y="7279313"/>
            <a:ext cx="1" cy="224665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22" name="直线"/>
          <p:cNvSpPr/>
          <p:nvPr/>
        </p:nvSpPr>
        <p:spPr>
          <a:xfrm flipV="1">
            <a:off x="16214561" y="5928643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23" name="直线"/>
          <p:cNvSpPr/>
          <p:nvPr/>
        </p:nvSpPr>
        <p:spPr>
          <a:xfrm flipV="1">
            <a:off x="15391228" y="5524041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24" name="直线"/>
          <p:cNvSpPr/>
          <p:nvPr/>
        </p:nvSpPr>
        <p:spPr>
          <a:xfrm flipV="1">
            <a:off x="14577575" y="4412424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25" name="直线"/>
          <p:cNvSpPr/>
          <p:nvPr/>
        </p:nvSpPr>
        <p:spPr>
          <a:xfrm flipV="1">
            <a:off x="13768159" y="2137974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26" name="直线"/>
          <p:cNvSpPr/>
          <p:nvPr/>
        </p:nvSpPr>
        <p:spPr>
          <a:xfrm flipV="1">
            <a:off x="12944395" y="3913809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直线"/>
          <p:cNvSpPr/>
          <p:nvPr/>
        </p:nvSpPr>
        <p:spPr>
          <a:xfrm flipV="1">
            <a:off x="8509385" y="9125433"/>
            <a:ext cx="1" cy="99773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29" name="直线"/>
          <p:cNvSpPr/>
          <p:nvPr/>
        </p:nvSpPr>
        <p:spPr>
          <a:xfrm flipV="1">
            <a:off x="9342580" y="8725888"/>
            <a:ext cx="1" cy="1398297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30" name="直线"/>
          <p:cNvSpPr/>
          <p:nvPr/>
        </p:nvSpPr>
        <p:spPr>
          <a:xfrm flipV="1">
            <a:off x="10157413" y="8574024"/>
            <a:ext cx="1" cy="1555288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31" name="直线"/>
          <p:cNvSpPr/>
          <p:nvPr/>
        </p:nvSpPr>
        <p:spPr>
          <a:xfrm flipH="1" flipV="1">
            <a:off x="10981378" y="8266911"/>
            <a:ext cx="4198" cy="186240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32" name="直线"/>
          <p:cNvSpPr/>
          <p:nvPr/>
        </p:nvSpPr>
        <p:spPr>
          <a:xfrm flipV="1">
            <a:off x="11793015" y="7882652"/>
            <a:ext cx="1" cy="224666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33" name="直线"/>
          <p:cNvSpPr/>
          <p:nvPr/>
        </p:nvSpPr>
        <p:spPr>
          <a:xfrm flipV="1">
            <a:off x="12604449" y="6531983"/>
            <a:ext cx="1" cy="359609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34" name="直线"/>
          <p:cNvSpPr/>
          <p:nvPr/>
        </p:nvSpPr>
        <p:spPr>
          <a:xfrm flipV="1">
            <a:off x="13427781" y="6127381"/>
            <a:ext cx="1" cy="4000692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35" name="直线"/>
          <p:cNvSpPr/>
          <p:nvPr/>
        </p:nvSpPr>
        <p:spPr>
          <a:xfrm flipV="1">
            <a:off x="14241434" y="5015764"/>
            <a:ext cx="1" cy="5112309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36" name="直线"/>
          <p:cNvSpPr/>
          <p:nvPr/>
        </p:nvSpPr>
        <p:spPr>
          <a:xfrm flipV="1">
            <a:off x="15050851" y="2741314"/>
            <a:ext cx="1" cy="740202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37" name="直线"/>
          <p:cNvSpPr/>
          <p:nvPr/>
        </p:nvSpPr>
        <p:spPr>
          <a:xfrm flipV="1">
            <a:off x="15874615" y="4517149"/>
            <a:ext cx="1" cy="561092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lnSpc>
                <a:spcPct val="90000"/>
              </a:lnSpc>
              <a:spcBef>
                <a:spcPts val="2400"/>
              </a:spcBef>
              <a:defRPr sz="4400"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defRPr>
            </a:pPr>
            <a:endParaRPr/>
          </a:p>
        </p:txBody>
      </p:sp>
      <p:sp>
        <p:nvSpPr>
          <p:cNvPr id="638" name="正方形"/>
          <p:cNvSpPr/>
          <p:nvPr/>
        </p:nvSpPr>
        <p:spPr>
          <a:xfrm>
            <a:off x="8102605" y="10143169"/>
            <a:ext cx="831517" cy="831517"/>
          </a:xfrm>
          <a:prstGeom prst="rect">
            <a:avLst/>
          </a:prstGeom>
          <a:solidFill>
            <a:srgbClr val="D357F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正方形"/>
          <p:cNvSpPr/>
          <p:nvPr/>
        </p:nvSpPr>
        <p:spPr>
          <a:xfrm>
            <a:off x="8918073" y="10143169"/>
            <a:ext cx="831517" cy="831517"/>
          </a:xfrm>
          <a:prstGeom prst="rect">
            <a:avLst/>
          </a:prstGeom>
          <a:solidFill>
            <a:srgbClr val="5E30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0" name="正方形"/>
          <p:cNvSpPr/>
          <p:nvPr/>
        </p:nvSpPr>
        <p:spPr>
          <a:xfrm>
            <a:off x="9741201" y="10143169"/>
            <a:ext cx="831517" cy="831517"/>
          </a:xfrm>
          <a:prstGeom prst="rect">
            <a:avLst/>
          </a:prstGeom>
          <a:solidFill>
            <a:srgbClr val="52D6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1" name="正方形"/>
          <p:cNvSpPr/>
          <p:nvPr/>
        </p:nvSpPr>
        <p:spPr>
          <a:xfrm>
            <a:off x="10556669" y="10143169"/>
            <a:ext cx="831517" cy="831517"/>
          </a:xfrm>
          <a:prstGeom prst="rect">
            <a:avLst/>
          </a:prstGeom>
          <a:solidFill>
            <a:srgbClr val="7CF6D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2" name="正方形"/>
          <p:cNvSpPr/>
          <p:nvPr/>
        </p:nvSpPr>
        <p:spPr>
          <a:xfrm>
            <a:off x="11368509" y="10143169"/>
            <a:ext cx="831517" cy="831517"/>
          </a:xfrm>
          <a:prstGeom prst="rect">
            <a:avLst/>
          </a:pr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3" name="正方形"/>
          <p:cNvSpPr/>
          <p:nvPr/>
        </p:nvSpPr>
        <p:spPr>
          <a:xfrm>
            <a:off x="12183976" y="10143169"/>
            <a:ext cx="831517" cy="831517"/>
          </a:xfrm>
          <a:prstGeom prst="rect">
            <a:avLst/>
          </a:pr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4" name="正方形"/>
          <p:cNvSpPr/>
          <p:nvPr/>
        </p:nvSpPr>
        <p:spPr>
          <a:xfrm>
            <a:off x="12987115" y="10143169"/>
            <a:ext cx="831516" cy="831517"/>
          </a:xfrm>
          <a:prstGeom prst="rect">
            <a:avLst/>
          </a:prstGeom>
          <a:solidFill>
            <a:srgbClr val="FF8B2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5" name="正方形"/>
          <p:cNvSpPr/>
          <p:nvPr/>
        </p:nvSpPr>
        <p:spPr>
          <a:xfrm>
            <a:off x="13802580" y="10143169"/>
            <a:ext cx="831517" cy="831517"/>
          </a:xfrm>
          <a:prstGeom prst="rect">
            <a:avLst/>
          </a:pr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6" name="正方形"/>
          <p:cNvSpPr/>
          <p:nvPr/>
        </p:nvSpPr>
        <p:spPr>
          <a:xfrm>
            <a:off x="14634412" y="10143169"/>
            <a:ext cx="831516" cy="831517"/>
          </a:xfrm>
          <a:prstGeom prst="rect">
            <a:avLst/>
          </a:prstGeom>
          <a:solidFill>
            <a:srgbClr val="5C0701">
              <a:alpha val="481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正方形"/>
          <p:cNvSpPr/>
          <p:nvPr/>
        </p:nvSpPr>
        <p:spPr>
          <a:xfrm>
            <a:off x="15449878" y="10143169"/>
            <a:ext cx="831517" cy="8315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7a3d2ae01fb17af36df1377f5bf889a2.png" descr="7a3d2ae01fb17af36df1377f5bf889a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00" y="397550"/>
            <a:ext cx="23029600" cy="12920900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RGB"/>
          <p:cNvSpPr txBox="1"/>
          <p:nvPr/>
        </p:nvSpPr>
        <p:spPr>
          <a:xfrm>
            <a:off x="2725051" y="9001474"/>
            <a:ext cx="1271868" cy="748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RGB</a:t>
            </a:r>
          </a:p>
        </p:txBody>
      </p:sp>
      <p:sp>
        <p:nvSpPr>
          <p:cNvPr id="651" name="LAB"/>
          <p:cNvSpPr txBox="1"/>
          <p:nvPr/>
        </p:nvSpPr>
        <p:spPr>
          <a:xfrm>
            <a:off x="11556066" y="5415122"/>
            <a:ext cx="1161760" cy="748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LAB</a:t>
            </a:r>
          </a:p>
        </p:txBody>
      </p:sp>
      <p:sp>
        <p:nvSpPr>
          <p:cNvPr id="652" name="HSV"/>
          <p:cNvSpPr txBox="1"/>
          <p:nvPr/>
        </p:nvSpPr>
        <p:spPr>
          <a:xfrm>
            <a:off x="11620148" y="10511517"/>
            <a:ext cx="1238082" cy="748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HSV</a:t>
            </a:r>
          </a:p>
        </p:txBody>
      </p:sp>
      <p:sp>
        <p:nvSpPr>
          <p:cNvPr id="653" name="直线"/>
          <p:cNvSpPr/>
          <p:nvPr/>
        </p:nvSpPr>
        <p:spPr>
          <a:xfrm flipV="1">
            <a:off x="5766757" y="4465356"/>
            <a:ext cx="1621868" cy="945494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54" name="直线"/>
          <p:cNvSpPr/>
          <p:nvPr/>
        </p:nvSpPr>
        <p:spPr>
          <a:xfrm>
            <a:off x="5725747" y="6470960"/>
            <a:ext cx="1339084" cy="801325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5630f9840679a468a76a94271353f86d.png" descr="5630f9840679a468a76a94271353f8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3957"/>
            <a:ext cx="24384000" cy="6188086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Source: Blog “The Illustrated Image Captioning Using Transformers” (ankur3107.github.io)"/>
          <p:cNvSpPr txBox="1"/>
          <p:nvPr/>
        </p:nvSpPr>
        <p:spPr>
          <a:xfrm>
            <a:off x="5049421" y="10764141"/>
            <a:ext cx="14285157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Source: Blog “The Illustrated Image Captioning Using Transformers” (ankur3107.github.io)</a:t>
            </a:r>
          </a:p>
        </p:txBody>
      </p:sp>
      <p:sp>
        <p:nvSpPr>
          <p:cNvPr id="658" name="Vision Encoder Decoder Architecture"/>
          <p:cNvSpPr txBox="1"/>
          <p:nvPr/>
        </p:nvSpPr>
        <p:spPr>
          <a:xfrm>
            <a:off x="8268791" y="1577243"/>
            <a:ext cx="7846418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Vision Encoder Decoder Architecture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G_3454.jpeg" descr="IMG_3454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89004" y="6173678"/>
            <a:ext cx="4696006" cy="136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DSC05837.jpeg" descr="DSC0583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67" y="1012346"/>
            <a:ext cx="7797873" cy="5198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IMG_1769.heic" descr="IMG_1769.heic"/>
          <p:cNvPicPr>
            <a:picLocks noChangeAspect="1"/>
          </p:cNvPicPr>
          <p:nvPr/>
        </p:nvPicPr>
        <p:blipFill>
          <a:blip r:embed="rId4"/>
          <a:srcRect t="17969" b="24098"/>
          <a:stretch>
            <a:fillRect/>
          </a:stretch>
        </p:blipFill>
        <p:spPr>
          <a:xfrm>
            <a:off x="929203" y="6758862"/>
            <a:ext cx="7696159" cy="5944809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矩形"/>
          <p:cNvSpPr/>
          <p:nvPr/>
        </p:nvSpPr>
        <p:spPr>
          <a:xfrm>
            <a:off x="2599122" y="9064667"/>
            <a:ext cx="1057484" cy="1333182"/>
          </a:xfrm>
          <a:prstGeom prst="rect">
            <a:avLst/>
          </a:prstGeom>
          <a:ln w="63500">
            <a:solidFill>
              <a:srgbClr val="EBE6D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4" name="矩形"/>
          <p:cNvSpPr/>
          <p:nvPr/>
        </p:nvSpPr>
        <p:spPr>
          <a:xfrm>
            <a:off x="4560509" y="9878494"/>
            <a:ext cx="683776" cy="1182788"/>
          </a:xfrm>
          <a:prstGeom prst="rect">
            <a:avLst/>
          </a:prstGeom>
          <a:ln w="63500">
            <a:solidFill>
              <a:srgbClr val="EF821E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5" name="矩形"/>
          <p:cNvSpPr/>
          <p:nvPr/>
        </p:nvSpPr>
        <p:spPr>
          <a:xfrm>
            <a:off x="5250186" y="10224901"/>
            <a:ext cx="761252" cy="1082524"/>
          </a:xfrm>
          <a:prstGeom prst="rect">
            <a:avLst/>
          </a:prstGeom>
          <a:ln w="63500">
            <a:solidFill>
              <a:srgbClr val="E82C7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6" name="矩形"/>
          <p:cNvSpPr/>
          <p:nvPr/>
        </p:nvSpPr>
        <p:spPr>
          <a:xfrm>
            <a:off x="5961142" y="10457329"/>
            <a:ext cx="460463" cy="959474"/>
          </a:xfrm>
          <a:prstGeom prst="rect">
            <a:avLst/>
          </a:prstGeom>
          <a:ln w="63500">
            <a:solidFill>
              <a:srgbClr val="246DC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矩形"/>
          <p:cNvSpPr/>
          <p:nvPr/>
        </p:nvSpPr>
        <p:spPr>
          <a:xfrm>
            <a:off x="6398653" y="10767233"/>
            <a:ext cx="478693" cy="786293"/>
          </a:xfrm>
          <a:prstGeom prst="rect">
            <a:avLst/>
          </a:prstGeom>
          <a:ln w="63500">
            <a:solidFill>
              <a:srgbClr val="CD373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8" name="矩形"/>
          <p:cNvSpPr/>
          <p:nvPr/>
        </p:nvSpPr>
        <p:spPr>
          <a:xfrm>
            <a:off x="2432003" y="1586772"/>
            <a:ext cx="4940788" cy="4049730"/>
          </a:xfrm>
          <a:prstGeom prst="rect">
            <a:avLst/>
          </a:prstGeom>
          <a:ln w="63500">
            <a:solidFill>
              <a:srgbClr val="EE719E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9" name="class: cat…"/>
          <p:cNvSpPr txBox="1"/>
          <p:nvPr/>
        </p:nvSpPr>
        <p:spPr>
          <a:xfrm>
            <a:off x="9306266" y="2165692"/>
            <a:ext cx="7269958" cy="2891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class: cat</a:t>
            </a:r>
          </a:p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confidence: 0.73</a:t>
            </a:r>
          </a:p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bbox: [99, 94, 537, 438]</a:t>
            </a:r>
          </a:p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colors: [‘brown’: 58%, ‘gray’: 21%]</a:t>
            </a:r>
          </a:p>
        </p:txBody>
      </p:sp>
      <p:sp>
        <p:nvSpPr>
          <p:cNvPr id="670" name="class: sign…"/>
          <p:cNvSpPr txBox="1"/>
          <p:nvPr/>
        </p:nvSpPr>
        <p:spPr>
          <a:xfrm>
            <a:off x="9217582" y="7009780"/>
            <a:ext cx="5567859" cy="2891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class: sign</a:t>
            </a:r>
          </a:p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confidence: 0.62</a:t>
            </a:r>
          </a:p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bbox: [432, 413, 461, 455]</a:t>
            </a:r>
          </a:p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colors: [‘orange’: 85%]</a:t>
            </a:r>
          </a:p>
        </p:txBody>
      </p:sp>
      <p:sp>
        <p:nvSpPr>
          <p:cNvPr id="671" name="text: ‘TungChungLine’…"/>
          <p:cNvSpPr txBox="1"/>
          <p:nvPr/>
        </p:nvSpPr>
        <p:spPr>
          <a:xfrm>
            <a:off x="9217582" y="10320881"/>
            <a:ext cx="5567859" cy="2131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text: ‘TungChungLine’</a:t>
            </a:r>
          </a:p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confidence: 0.53</a:t>
            </a:r>
          </a:p>
          <a:p>
            <a:pPr>
              <a:lnSpc>
                <a:spcPct val="1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bbox: [437, 416, 458, 447]</a:t>
            </a:r>
          </a:p>
        </p:txBody>
      </p:sp>
      <p:sp>
        <p:nvSpPr>
          <p:cNvPr id="672" name="Brown, Cat, Center"/>
          <p:cNvSpPr/>
          <p:nvPr/>
        </p:nvSpPr>
        <p:spPr>
          <a:xfrm>
            <a:off x="17006569" y="3052837"/>
            <a:ext cx="5210989" cy="1117601"/>
          </a:xfrm>
          <a:prstGeom prst="roundRect">
            <a:avLst>
              <a:gd name="adj" fmla="val 17045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Brown, Cat, Center</a:t>
            </a:r>
          </a:p>
        </p:txBody>
      </p:sp>
      <p:sp>
        <p:nvSpPr>
          <p:cNvPr id="673" name="Orange, Sign, ‘TungChungLine’, Center"/>
          <p:cNvSpPr/>
          <p:nvPr/>
        </p:nvSpPr>
        <p:spPr>
          <a:xfrm>
            <a:off x="15113139" y="9175476"/>
            <a:ext cx="8997846" cy="1111564"/>
          </a:xfrm>
          <a:prstGeom prst="roundRect">
            <a:avLst>
              <a:gd name="adj" fmla="val 17138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Orange, Sign, ‘TungChungLine’, Center</a:t>
            </a:r>
          </a:p>
        </p:txBody>
      </p:sp>
      <p:sp>
        <p:nvSpPr>
          <p:cNvPr id="674" name="……"/>
          <p:cNvSpPr txBox="1"/>
          <p:nvPr/>
        </p:nvSpPr>
        <p:spPr>
          <a:xfrm>
            <a:off x="9201625" y="12653064"/>
            <a:ext cx="837110" cy="61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……</a:t>
            </a:r>
          </a:p>
        </p:txBody>
      </p:sp>
      <p:sp>
        <p:nvSpPr>
          <p:cNvPr id="675" name="……"/>
          <p:cNvSpPr txBox="1"/>
          <p:nvPr/>
        </p:nvSpPr>
        <p:spPr>
          <a:xfrm>
            <a:off x="18979759" y="11585138"/>
            <a:ext cx="837109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……</a:t>
            </a:r>
          </a:p>
        </p:txBody>
      </p:sp>
      <p:sp>
        <p:nvSpPr>
          <p:cNvPr id="676" name="直线"/>
          <p:cNvSpPr/>
          <p:nvPr/>
        </p:nvSpPr>
        <p:spPr>
          <a:xfrm flipV="1">
            <a:off x="19612063" y="7711719"/>
            <a:ext cx="1" cy="1281545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77" name="直线"/>
          <p:cNvSpPr/>
          <p:nvPr/>
        </p:nvSpPr>
        <p:spPr>
          <a:xfrm>
            <a:off x="19612062" y="4437044"/>
            <a:ext cx="1" cy="136778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678" name="4b1544fb952f4c5c4ee7e27d23ff8f1d.png" descr="4b1544fb952f4c5c4ee7e27d23ff8f1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3921" y="6323400"/>
            <a:ext cx="3936599" cy="106920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scene: a cat is on the ground"/>
          <p:cNvSpPr/>
          <p:nvPr/>
        </p:nvSpPr>
        <p:spPr>
          <a:xfrm>
            <a:off x="16002513" y="1884782"/>
            <a:ext cx="6791600" cy="901449"/>
          </a:xfrm>
          <a:prstGeom prst="roundRect">
            <a:avLst>
              <a:gd name="adj" fmla="val 21133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scene: a cat is on the ground</a:t>
            </a:r>
          </a:p>
        </p:txBody>
      </p:sp>
      <p:sp>
        <p:nvSpPr>
          <p:cNvPr id="680" name="scene: Some signs that is on top of a wall"/>
          <p:cNvSpPr/>
          <p:nvPr/>
        </p:nvSpPr>
        <p:spPr>
          <a:xfrm>
            <a:off x="14502671" y="10555599"/>
            <a:ext cx="9791283" cy="762933"/>
          </a:xfrm>
          <a:prstGeom prst="roundRect">
            <a:avLst>
              <a:gd name="adj" fmla="val 24969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scene: Some signs that is on top of a wall</a:t>
            </a:r>
          </a:p>
        </p:txBody>
      </p:sp>
      <p:sp>
        <p:nvSpPr>
          <p:cNvPr id="681" name="Gemini-2.0-flash…"/>
          <p:cNvSpPr txBox="1"/>
          <p:nvPr/>
        </p:nvSpPr>
        <p:spPr>
          <a:xfrm>
            <a:off x="15557115" y="7357272"/>
            <a:ext cx="3159604" cy="128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3500" b="1">
                <a:latin typeface="Calibri"/>
                <a:ea typeface="Calibri"/>
                <a:cs typeface="Calibri"/>
                <a:sym typeface="Calibri"/>
              </a:defRPr>
            </a:pPr>
            <a:r>
              <a:t>Gemini-2.0-flash</a:t>
            </a:r>
          </a:p>
          <a:p>
            <a:pPr algn="ctr">
              <a:lnSpc>
                <a:spcPct val="10000"/>
              </a:lnSpc>
              <a:defRPr sz="3500" b="1">
                <a:latin typeface="Calibri"/>
                <a:ea typeface="Calibri"/>
                <a:cs typeface="Calibri"/>
                <a:sym typeface="Calibri"/>
              </a:defRPr>
            </a:pPr>
            <a:r>
              <a:t>(API)</a:t>
            </a:r>
          </a:p>
        </p:txBody>
      </p:sp>
      <p:sp>
        <p:nvSpPr>
          <p:cNvPr id="682" name="Qwen-2.5-3B-Instruct…"/>
          <p:cNvSpPr txBox="1"/>
          <p:nvPr/>
        </p:nvSpPr>
        <p:spPr>
          <a:xfrm>
            <a:off x="19701532" y="7357272"/>
            <a:ext cx="4081376" cy="128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3500" b="1">
                <a:latin typeface="Calibri"/>
                <a:ea typeface="Calibri"/>
                <a:cs typeface="Calibri"/>
                <a:sym typeface="Calibri"/>
              </a:defRPr>
            </a:pPr>
            <a:r>
              <a:t>Qwen-2.5-3B-Instruct</a:t>
            </a:r>
          </a:p>
          <a:p>
            <a:pPr algn="ctr">
              <a:lnSpc>
                <a:spcPct val="10000"/>
              </a:lnSpc>
              <a:defRPr sz="3500" b="1">
                <a:latin typeface="Calibri"/>
                <a:ea typeface="Calibri"/>
                <a:cs typeface="Calibri"/>
                <a:sym typeface="Calibri"/>
              </a:defRPr>
            </a:pPr>
            <a:r>
              <a:t>Local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ntr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10" presetClass="entr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1" animBg="1" advAuto="0"/>
      <p:bldP spid="676" grpId="4" animBg="1" advAuto="0"/>
      <p:bldP spid="677" grpId="3" animBg="1" advAuto="0"/>
      <p:bldP spid="678" grpId="2" animBg="1" advAuto="0"/>
      <p:bldP spid="681" grpId="5" animBg="1" advAuto="0"/>
      <p:bldP spid="682" grpId="6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长方体"/>
          <p:cNvSpPr/>
          <p:nvPr/>
        </p:nvSpPr>
        <p:spPr>
          <a:xfrm>
            <a:off x="322710" y="6185646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5" name="长方体"/>
          <p:cNvSpPr/>
          <p:nvPr/>
        </p:nvSpPr>
        <p:spPr>
          <a:xfrm>
            <a:off x="11071411" y="6185647"/>
            <a:ext cx="2241178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长方体"/>
          <p:cNvSpPr/>
          <p:nvPr/>
        </p:nvSpPr>
        <p:spPr>
          <a:xfrm>
            <a:off x="16253414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23929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7" name="长方体"/>
          <p:cNvSpPr/>
          <p:nvPr/>
        </p:nvSpPr>
        <p:spPr>
          <a:xfrm>
            <a:off x="21435417" y="6185646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7CAD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8" name="长方体"/>
          <p:cNvSpPr/>
          <p:nvPr/>
        </p:nvSpPr>
        <p:spPr>
          <a:xfrm>
            <a:off x="5697061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9" name="箭头"/>
          <p:cNvSpPr/>
          <p:nvPr/>
        </p:nvSpPr>
        <p:spPr>
          <a:xfrm>
            <a:off x="3024210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0" name="箭头"/>
          <p:cNvSpPr/>
          <p:nvPr/>
        </p:nvSpPr>
        <p:spPr>
          <a:xfrm>
            <a:off x="839856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1" name="箭头"/>
          <p:cNvSpPr/>
          <p:nvPr/>
        </p:nvSpPr>
        <p:spPr>
          <a:xfrm>
            <a:off x="1377291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2" name="箭头"/>
          <p:cNvSpPr/>
          <p:nvPr/>
        </p:nvSpPr>
        <p:spPr>
          <a:xfrm>
            <a:off x="18858740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3" name="箭头"/>
          <p:cNvSpPr/>
          <p:nvPr/>
        </p:nvSpPr>
        <p:spPr>
          <a:xfrm>
            <a:off x="-2027092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4" name="箭头"/>
          <p:cNvSpPr/>
          <p:nvPr/>
        </p:nvSpPr>
        <p:spPr>
          <a:xfrm>
            <a:off x="24040741" y="6596751"/>
            <a:ext cx="2212529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By Sequence?"/>
          <p:cNvSpPr txBox="1"/>
          <p:nvPr/>
        </p:nvSpPr>
        <p:spPr>
          <a:xfrm>
            <a:off x="9953587" y="10239969"/>
            <a:ext cx="4476826" cy="860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By Sequence?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长方体"/>
          <p:cNvSpPr/>
          <p:nvPr/>
        </p:nvSpPr>
        <p:spPr>
          <a:xfrm>
            <a:off x="5697061" y="4069815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8" name="长方体"/>
          <p:cNvSpPr/>
          <p:nvPr/>
        </p:nvSpPr>
        <p:spPr>
          <a:xfrm>
            <a:off x="5697061" y="8301479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9" name="长方体"/>
          <p:cNvSpPr/>
          <p:nvPr/>
        </p:nvSpPr>
        <p:spPr>
          <a:xfrm>
            <a:off x="5697061" y="10417311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23929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0" name="长方体"/>
          <p:cNvSpPr/>
          <p:nvPr/>
        </p:nvSpPr>
        <p:spPr>
          <a:xfrm>
            <a:off x="5697061" y="1953982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7CAD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1" name="长方体"/>
          <p:cNvSpPr/>
          <p:nvPr/>
        </p:nvSpPr>
        <p:spPr>
          <a:xfrm>
            <a:off x="5697061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2" name="箭头"/>
          <p:cNvSpPr/>
          <p:nvPr/>
        </p:nvSpPr>
        <p:spPr>
          <a:xfrm>
            <a:off x="8398561" y="10828416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箭头"/>
          <p:cNvSpPr/>
          <p:nvPr/>
        </p:nvSpPr>
        <p:spPr>
          <a:xfrm>
            <a:off x="839856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箭头"/>
          <p:cNvSpPr/>
          <p:nvPr/>
        </p:nvSpPr>
        <p:spPr>
          <a:xfrm>
            <a:off x="8398561" y="8712584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箭头"/>
          <p:cNvSpPr/>
          <p:nvPr/>
        </p:nvSpPr>
        <p:spPr>
          <a:xfrm>
            <a:off x="8398561" y="4480919"/>
            <a:ext cx="2212528" cy="522498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6" name="箭头"/>
          <p:cNvSpPr/>
          <p:nvPr/>
        </p:nvSpPr>
        <p:spPr>
          <a:xfrm>
            <a:off x="8398561" y="2365087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7" name="In parallel?"/>
          <p:cNvSpPr txBox="1"/>
          <p:nvPr/>
        </p:nvSpPr>
        <p:spPr>
          <a:xfrm>
            <a:off x="14819442" y="6427737"/>
            <a:ext cx="3612134" cy="860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 parallel?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长方体"/>
          <p:cNvSpPr/>
          <p:nvPr/>
        </p:nvSpPr>
        <p:spPr>
          <a:xfrm>
            <a:off x="322710" y="6185646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长方体"/>
          <p:cNvSpPr/>
          <p:nvPr/>
        </p:nvSpPr>
        <p:spPr>
          <a:xfrm>
            <a:off x="11071411" y="6185647"/>
            <a:ext cx="2241178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1" name="长方体"/>
          <p:cNvSpPr/>
          <p:nvPr/>
        </p:nvSpPr>
        <p:spPr>
          <a:xfrm>
            <a:off x="16253414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23929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2" name="长方体"/>
          <p:cNvSpPr/>
          <p:nvPr/>
        </p:nvSpPr>
        <p:spPr>
          <a:xfrm>
            <a:off x="21435417" y="6185646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7CAD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3" name="长方体"/>
          <p:cNvSpPr/>
          <p:nvPr/>
        </p:nvSpPr>
        <p:spPr>
          <a:xfrm>
            <a:off x="5697061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4" name="箭头"/>
          <p:cNvSpPr/>
          <p:nvPr/>
        </p:nvSpPr>
        <p:spPr>
          <a:xfrm>
            <a:off x="3024210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5" name="箭头"/>
          <p:cNvSpPr/>
          <p:nvPr/>
        </p:nvSpPr>
        <p:spPr>
          <a:xfrm>
            <a:off x="839856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6" name="箭头"/>
          <p:cNvSpPr/>
          <p:nvPr/>
        </p:nvSpPr>
        <p:spPr>
          <a:xfrm>
            <a:off x="1377291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7" name="箭头"/>
          <p:cNvSpPr/>
          <p:nvPr/>
        </p:nvSpPr>
        <p:spPr>
          <a:xfrm>
            <a:off x="18858740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箭头"/>
          <p:cNvSpPr/>
          <p:nvPr/>
        </p:nvSpPr>
        <p:spPr>
          <a:xfrm>
            <a:off x="-2027092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箭头"/>
          <p:cNvSpPr/>
          <p:nvPr/>
        </p:nvSpPr>
        <p:spPr>
          <a:xfrm>
            <a:off x="24040741" y="6596751"/>
            <a:ext cx="2212529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0" name="By Sequence?"/>
          <p:cNvSpPr txBox="1"/>
          <p:nvPr/>
        </p:nvSpPr>
        <p:spPr>
          <a:xfrm>
            <a:off x="9953587" y="10239969"/>
            <a:ext cx="4476826" cy="860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By Sequence?</a:t>
            </a:r>
          </a:p>
        </p:txBody>
      </p:sp>
      <p:sp>
        <p:nvSpPr>
          <p:cNvPr id="721" name="❌"/>
          <p:cNvSpPr txBox="1"/>
          <p:nvPr/>
        </p:nvSpPr>
        <p:spPr>
          <a:xfrm>
            <a:off x="8625539" y="5029815"/>
            <a:ext cx="114079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❌</a:t>
            </a:r>
          </a:p>
        </p:txBody>
      </p:sp>
      <p:sp>
        <p:nvSpPr>
          <p:cNvPr id="722" name="❌"/>
          <p:cNvSpPr txBox="1"/>
          <p:nvPr/>
        </p:nvSpPr>
        <p:spPr>
          <a:xfrm>
            <a:off x="15030477" y="5029815"/>
            <a:ext cx="114079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❌</a:t>
            </a:r>
          </a:p>
        </p:txBody>
      </p:sp>
      <p:sp>
        <p:nvSpPr>
          <p:cNvPr id="723" name="❌"/>
          <p:cNvSpPr txBox="1"/>
          <p:nvPr/>
        </p:nvSpPr>
        <p:spPr>
          <a:xfrm>
            <a:off x="15030477" y="10035231"/>
            <a:ext cx="114079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❌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edc650031571bd99bb7fe992502fe269.png" descr="edc650031571bd99bb7fe992502fe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83106" y="565832"/>
            <a:ext cx="66317231" cy="31478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长方体"/>
          <p:cNvSpPr/>
          <p:nvPr/>
        </p:nvSpPr>
        <p:spPr>
          <a:xfrm>
            <a:off x="5697061" y="4069815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6" name="长方体"/>
          <p:cNvSpPr/>
          <p:nvPr/>
        </p:nvSpPr>
        <p:spPr>
          <a:xfrm>
            <a:off x="5697061" y="8301479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7" name="长方体"/>
          <p:cNvSpPr/>
          <p:nvPr/>
        </p:nvSpPr>
        <p:spPr>
          <a:xfrm>
            <a:off x="5697061" y="10417311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23929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8" name="长方体"/>
          <p:cNvSpPr/>
          <p:nvPr/>
        </p:nvSpPr>
        <p:spPr>
          <a:xfrm>
            <a:off x="5697061" y="1953982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7CAD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9" name="长方体"/>
          <p:cNvSpPr/>
          <p:nvPr/>
        </p:nvSpPr>
        <p:spPr>
          <a:xfrm>
            <a:off x="5697061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箭头"/>
          <p:cNvSpPr/>
          <p:nvPr/>
        </p:nvSpPr>
        <p:spPr>
          <a:xfrm>
            <a:off x="8398561" y="10828416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1" name="箭头"/>
          <p:cNvSpPr/>
          <p:nvPr/>
        </p:nvSpPr>
        <p:spPr>
          <a:xfrm>
            <a:off x="839856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2" name="箭头"/>
          <p:cNvSpPr/>
          <p:nvPr/>
        </p:nvSpPr>
        <p:spPr>
          <a:xfrm>
            <a:off x="8398561" y="8712584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箭头"/>
          <p:cNvSpPr/>
          <p:nvPr/>
        </p:nvSpPr>
        <p:spPr>
          <a:xfrm>
            <a:off x="8398561" y="4480919"/>
            <a:ext cx="2212528" cy="522498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4" name="箭头"/>
          <p:cNvSpPr/>
          <p:nvPr/>
        </p:nvSpPr>
        <p:spPr>
          <a:xfrm>
            <a:off x="8398561" y="2365087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5" name="GIL"/>
          <p:cNvSpPr/>
          <p:nvPr/>
        </p:nvSpPr>
        <p:spPr>
          <a:xfrm>
            <a:off x="2256469" y="2111114"/>
            <a:ext cx="2130924" cy="1030443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736" name="😴"/>
          <p:cNvSpPr txBox="1"/>
          <p:nvPr/>
        </p:nvSpPr>
        <p:spPr>
          <a:xfrm>
            <a:off x="11458545" y="4107167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37" name="😴"/>
          <p:cNvSpPr txBox="1"/>
          <p:nvPr/>
        </p:nvSpPr>
        <p:spPr>
          <a:xfrm>
            <a:off x="11458545" y="6223000"/>
            <a:ext cx="1003301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38" name="😴"/>
          <p:cNvSpPr txBox="1"/>
          <p:nvPr/>
        </p:nvSpPr>
        <p:spPr>
          <a:xfrm>
            <a:off x="11458545" y="8338832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39" name="😴"/>
          <p:cNvSpPr txBox="1"/>
          <p:nvPr/>
        </p:nvSpPr>
        <p:spPr>
          <a:xfrm>
            <a:off x="11458545" y="10454664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40" name="💡"/>
          <p:cNvSpPr txBox="1"/>
          <p:nvPr/>
        </p:nvSpPr>
        <p:spPr>
          <a:xfrm>
            <a:off x="11458545" y="1991335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长方体"/>
          <p:cNvSpPr/>
          <p:nvPr/>
        </p:nvSpPr>
        <p:spPr>
          <a:xfrm>
            <a:off x="5697061" y="4069815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3" name="长方体"/>
          <p:cNvSpPr/>
          <p:nvPr/>
        </p:nvSpPr>
        <p:spPr>
          <a:xfrm>
            <a:off x="5697061" y="8301479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4" name="长方体"/>
          <p:cNvSpPr/>
          <p:nvPr/>
        </p:nvSpPr>
        <p:spPr>
          <a:xfrm>
            <a:off x="5697061" y="10417311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23929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5" name="长方体"/>
          <p:cNvSpPr/>
          <p:nvPr/>
        </p:nvSpPr>
        <p:spPr>
          <a:xfrm>
            <a:off x="5697061" y="1953982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7CAD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6" name="长方体"/>
          <p:cNvSpPr/>
          <p:nvPr/>
        </p:nvSpPr>
        <p:spPr>
          <a:xfrm>
            <a:off x="5697061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7" name="箭头"/>
          <p:cNvSpPr/>
          <p:nvPr/>
        </p:nvSpPr>
        <p:spPr>
          <a:xfrm>
            <a:off x="8398561" y="10828416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8" name="箭头"/>
          <p:cNvSpPr/>
          <p:nvPr/>
        </p:nvSpPr>
        <p:spPr>
          <a:xfrm>
            <a:off x="839856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9" name="箭头"/>
          <p:cNvSpPr/>
          <p:nvPr/>
        </p:nvSpPr>
        <p:spPr>
          <a:xfrm>
            <a:off x="8398561" y="8712584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0" name="箭头"/>
          <p:cNvSpPr/>
          <p:nvPr/>
        </p:nvSpPr>
        <p:spPr>
          <a:xfrm>
            <a:off x="8398561" y="4480919"/>
            <a:ext cx="2212528" cy="522498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1" name="箭头"/>
          <p:cNvSpPr/>
          <p:nvPr/>
        </p:nvSpPr>
        <p:spPr>
          <a:xfrm>
            <a:off x="8398561" y="2365087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2" name="GIL"/>
          <p:cNvSpPr/>
          <p:nvPr/>
        </p:nvSpPr>
        <p:spPr>
          <a:xfrm>
            <a:off x="2232425" y="4226946"/>
            <a:ext cx="2130924" cy="1030443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753" name="😴"/>
          <p:cNvSpPr txBox="1"/>
          <p:nvPr/>
        </p:nvSpPr>
        <p:spPr>
          <a:xfrm>
            <a:off x="11458545" y="1991335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54" name="😴"/>
          <p:cNvSpPr txBox="1"/>
          <p:nvPr/>
        </p:nvSpPr>
        <p:spPr>
          <a:xfrm>
            <a:off x="11458545" y="6223000"/>
            <a:ext cx="1003301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55" name="😴"/>
          <p:cNvSpPr txBox="1"/>
          <p:nvPr/>
        </p:nvSpPr>
        <p:spPr>
          <a:xfrm>
            <a:off x="11458545" y="8338832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56" name="😴"/>
          <p:cNvSpPr txBox="1"/>
          <p:nvPr/>
        </p:nvSpPr>
        <p:spPr>
          <a:xfrm>
            <a:off x="11458545" y="10454664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57" name="💡"/>
          <p:cNvSpPr txBox="1"/>
          <p:nvPr/>
        </p:nvSpPr>
        <p:spPr>
          <a:xfrm>
            <a:off x="11458545" y="4107167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长方体"/>
          <p:cNvSpPr/>
          <p:nvPr/>
        </p:nvSpPr>
        <p:spPr>
          <a:xfrm>
            <a:off x="5697061" y="4069815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0" name="长方体"/>
          <p:cNvSpPr/>
          <p:nvPr/>
        </p:nvSpPr>
        <p:spPr>
          <a:xfrm>
            <a:off x="5697061" y="8301479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1" name="长方体"/>
          <p:cNvSpPr/>
          <p:nvPr/>
        </p:nvSpPr>
        <p:spPr>
          <a:xfrm>
            <a:off x="5697061" y="10417311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23929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2" name="长方体"/>
          <p:cNvSpPr/>
          <p:nvPr/>
        </p:nvSpPr>
        <p:spPr>
          <a:xfrm>
            <a:off x="5697061" y="1953982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7CAD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3" name="长方体"/>
          <p:cNvSpPr/>
          <p:nvPr/>
        </p:nvSpPr>
        <p:spPr>
          <a:xfrm>
            <a:off x="5697061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4" name="箭头"/>
          <p:cNvSpPr/>
          <p:nvPr/>
        </p:nvSpPr>
        <p:spPr>
          <a:xfrm>
            <a:off x="8398561" y="10828416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5" name="箭头"/>
          <p:cNvSpPr/>
          <p:nvPr/>
        </p:nvSpPr>
        <p:spPr>
          <a:xfrm>
            <a:off x="839856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6" name="箭头"/>
          <p:cNvSpPr/>
          <p:nvPr/>
        </p:nvSpPr>
        <p:spPr>
          <a:xfrm>
            <a:off x="8398561" y="8712584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7" name="箭头"/>
          <p:cNvSpPr/>
          <p:nvPr/>
        </p:nvSpPr>
        <p:spPr>
          <a:xfrm>
            <a:off x="8398561" y="4480919"/>
            <a:ext cx="2212528" cy="522498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8" name="箭头"/>
          <p:cNvSpPr/>
          <p:nvPr/>
        </p:nvSpPr>
        <p:spPr>
          <a:xfrm>
            <a:off x="8398561" y="2365087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9" name="GIL"/>
          <p:cNvSpPr/>
          <p:nvPr/>
        </p:nvSpPr>
        <p:spPr>
          <a:xfrm>
            <a:off x="2150737" y="6342779"/>
            <a:ext cx="2130924" cy="1030442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770" name="😴"/>
          <p:cNvSpPr txBox="1"/>
          <p:nvPr/>
        </p:nvSpPr>
        <p:spPr>
          <a:xfrm>
            <a:off x="11458545" y="1991335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71" name="😴"/>
          <p:cNvSpPr txBox="1"/>
          <p:nvPr/>
        </p:nvSpPr>
        <p:spPr>
          <a:xfrm>
            <a:off x="11458545" y="4107167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72" name="😴"/>
          <p:cNvSpPr txBox="1"/>
          <p:nvPr/>
        </p:nvSpPr>
        <p:spPr>
          <a:xfrm>
            <a:off x="11458545" y="8338832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73" name="😴"/>
          <p:cNvSpPr txBox="1"/>
          <p:nvPr/>
        </p:nvSpPr>
        <p:spPr>
          <a:xfrm>
            <a:off x="11458545" y="10454664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74" name="💡"/>
          <p:cNvSpPr txBox="1"/>
          <p:nvPr/>
        </p:nvSpPr>
        <p:spPr>
          <a:xfrm>
            <a:off x="11458545" y="6223000"/>
            <a:ext cx="1003301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长方体"/>
          <p:cNvSpPr/>
          <p:nvPr/>
        </p:nvSpPr>
        <p:spPr>
          <a:xfrm>
            <a:off x="5697061" y="4069815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7" name="长方体"/>
          <p:cNvSpPr/>
          <p:nvPr/>
        </p:nvSpPr>
        <p:spPr>
          <a:xfrm>
            <a:off x="5697061" y="8301479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8" name="长方体"/>
          <p:cNvSpPr/>
          <p:nvPr/>
        </p:nvSpPr>
        <p:spPr>
          <a:xfrm>
            <a:off x="5697061" y="10417311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23929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长方体"/>
          <p:cNvSpPr/>
          <p:nvPr/>
        </p:nvSpPr>
        <p:spPr>
          <a:xfrm>
            <a:off x="5697061" y="1953982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7CAD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0" name="长方体"/>
          <p:cNvSpPr/>
          <p:nvPr/>
        </p:nvSpPr>
        <p:spPr>
          <a:xfrm>
            <a:off x="5697061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1" name="箭头"/>
          <p:cNvSpPr/>
          <p:nvPr/>
        </p:nvSpPr>
        <p:spPr>
          <a:xfrm>
            <a:off x="8398561" y="10828416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2" name="箭头"/>
          <p:cNvSpPr/>
          <p:nvPr/>
        </p:nvSpPr>
        <p:spPr>
          <a:xfrm>
            <a:off x="839856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3" name="箭头"/>
          <p:cNvSpPr/>
          <p:nvPr/>
        </p:nvSpPr>
        <p:spPr>
          <a:xfrm>
            <a:off x="8398561" y="8712584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4" name="箭头"/>
          <p:cNvSpPr/>
          <p:nvPr/>
        </p:nvSpPr>
        <p:spPr>
          <a:xfrm>
            <a:off x="8398561" y="4480919"/>
            <a:ext cx="2212528" cy="522498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5" name="箭头"/>
          <p:cNvSpPr/>
          <p:nvPr/>
        </p:nvSpPr>
        <p:spPr>
          <a:xfrm>
            <a:off x="8398561" y="2365087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GIL"/>
          <p:cNvSpPr/>
          <p:nvPr/>
        </p:nvSpPr>
        <p:spPr>
          <a:xfrm>
            <a:off x="2294998" y="8458611"/>
            <a:ext cx="2130924" cy="1030443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787" name="😴"/>
          <p:cNvSpPr txBox="1"/>
          <p:nvPr/>
        </p:nvSpPr>
        <p:spPr>
          <a:xfrm>
            <a:off x="11458545" y="1991335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88" name="😴"/>
          <p:cNvSpPr txBox="1"/>
          <p:nvPr/>
        </p:nvSpPr>
        <p:spPr>
          <a:xfrm>
            <a:off x="11458545" y="4107167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89" name="😴"/>
          <p:cNvSpPr txBox="1"/>
          <p:nvPr/>
        </p:nvSpPr>
        <p:spPr>
          <a:xfrm>
            <a:off x="11458545" y="6223000"/>
            <a:ext cx="1003301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90" name="😴"/>
          <p:cNvSpPr txBox="1"/>
          <p:nvPr/>
        </p:nvSpPr>
        <p:spPr>
          <a:xfrm>
            <a:off x="11458545" y="10454664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791" name="💡"/>
          <p:cNvSpPr txBox="1"/>
          <p:nvPr/>
        </p:nvSpPr>
        <p:spPr>
          <a:xfrm>
            <a:off x="11458545" y="8338832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长方体"/>
          <p:cNvSpPr/>
          <p:nvPr/>
        </p:nvSpPr>
        <p:spPr>
          <a:xfrm>
            <a:off x="5697061" y="4069815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E2214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4" name="长方体"/>
          <p:cNvSpPr/>
          <p:nvPr/>
        </p:nvSpPr>
        <p:spPr>
          <a:xfrm>
            <a:off x="5697061" y="8301479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45B43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5" name="长方体"/>
          <p:cNvSpPr/>
          <p:nvPr/>
        </p:nvSpPr>
        <p:spPr>
          <a:xfrm>
            <a:off x="5697061" y="10417311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23929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6" name="长方体"/>
          <p:cNvSpPr/>
          <p:nvPr/>
        </p:nvSpPr>
        <p:spPr>
          <a:xfrm>
            <a:off x="5697061" y="1953982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7CAD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7" name="长方体"/>
          <p:cNvSpPr/>
          <p:nvPr/>
        </p:nvSpPr>
        <p:spPr>
          <a:xfrm>
            <a:off x="5697061" y="6185647"/>
            <a:ext cx="2241177" cy="1344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FFBD1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8" name="箭头"/>
          <p:cNvSpPr/>
          <p:nvPr/>
        </p:nvSpPr>
        <p:spPr>
          <a:xfrm>
            <a:off x="8398561" y="10828416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9" name="箭头"/>
          <p:cNvSpPr/>
          <p:nvPr/>
        </p:nvSpPr>
        <p:spPr>
          <a:xfrm>
            <a:off x="8398561" y="6596751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0" name="箭头"/>
          <p:cNvSpPr/>
          <p:nvPr/>
        </p:nvSpPr>
        <p:spPr>
          <a:xfrm>
            <a:off x="8398561" y="8712584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1" name="箭头"/>
          <p:cNvSpPr/>
          <p:nvPr/>
        </p:nvSpPr>
        <p:spPr>
          <a:xfrm>
            <a:off x="8398561" y="4480919"/>
            <a:ext cx="2212528" cy="522498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2" name="箭头"/>
          <p:cNvSpPr/>
          <p:nvPr/>
        </p:nvSpPr>
        <p:spPr>
          <a:xfrm>
            <a:off x="8398561" y="2365087"/>
            <a:ext cx="2212528" cy="522497"/>
          </a:xfrm>
          <a:prstGeom prst="rightArrow">
            <a:avLst>
              <a:gd name="adj1" fmla="val 32000"/>
              <a:gd name="adj2" fmla="val 23334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3" name="GIL"/>
          <p:cNvSpPr/>
          <p:nvPr/>
        </p:nvSpPr>
        <p:spPr>
          <a:xfrm>
            <a:off x="2439260" y="10574443"/>
            <a:ext cx="2130923" cy="1030443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804" name="😴"/>
          <p:cNvSpPr txBox="1"/>
          <p:nvPr/>
        </p:nvSpPr>
        <p:spPr>
          <a:xfrm>
            <a:off x="11458545" y="1991335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805" name="😴"/>
          <p:cNvSpPr txBox="1"/>
          <p:nvPr/>
        </p:nvSpPr>
        <p:spPr>
          <a:xfrm>
            <a:off x="11458545" y="4107167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806" name="😴"/>
          <p:cNvSpPr txBox="1"/>
          <p:nvPr/>
        </p:nvSpPr>
        <p:spPr>
          <a:xfrm>
            <a:off x="11458545" y="6223000"/>
            <a:ext cx="1003301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807" name="😴"/>
          <p:cNvSpPr txBox="1"/>
          <p:nvPr/>
        </p:nvSpPr>
        <p:spPr>
          <a:xfrm>
            <a:off x="11458545" y="8338832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808" name="💡"/>
          <p:cNvSpPr txBox="1"/>
          <p:nvPr/>
        </p:nvSpPr>
        <p:spPr>
          <a:xfrm>
            <a:off x="11458545" y="10454664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矩形"/>
          <p:cNvSpPr/>
          <p:nvPr/>
        </p:nvSpPr>
        <p:spPr>
          <a:xfrm>
            <a:off x="5427744" y="10644913"/>
            <a:ext cx="13528512" cy="931237"/>
          </a:xfrm>
          <a:prstGeom prst="rect">
            <a:avLst/>
          </a:prstGeom>
          <a:solidFill>
            <a:srgbClr val="B1DD8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1" name="矩形"/>
          <p:cNvSpPr/>
          <p:nvPr/>
        </p:nvSpPr>
        <p:spPr>
          <a:xfrm>
            <a:off x="5427744" y="6392381"/>
            <a:ext cx="13528512" cy="93123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2" name="矩形"/>
          <p:cNvSpPr/>
          <p:nvPr/>
        </p:nvSpPr>
        <p:spPr>
          <a:xfrm>
            <a:off x="5427744" y="2139850"/>
            <a:ext cx="13528512" cy="931237"/>
          </a:xfrm>
          <a:prstGeom prst="rect">
            <a:avLst/>
          </a:prstGeom>
          <a:solidFill>
            <a:srgbClr val="FF8C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3" name="直线"/>
          <p:cNvSpPr/>
          <p:nvPr/>
        </p:nvSpPr>
        <p:spPr>
          <a:xfrm>
            <a:off x="4734837" y="2605468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14" name="直线"/>
          <p:cNvSpPr/>
          <p:nvPr/>
        </p:nvSpPr>
        <p:spPr>
          <a:xfrm>
            <a:off x="4734837" y="11110531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15" name="直线"/>
          <p:cNvSpPr/>
          <p:nvPr/>
        </p:nvSpPr>
        <p:spPr>
          <a:xfrm>
            <a:off x="4734837" y="6858000"/>
            <a:ext cx="14914326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16" name="GIL"/>
          <p:cNvSpPr/>
          <p:nvPr/>
        </p:nvSpPr>
        <p:spPr>
          <a:xfrm>
            <a:off x="4688970" y="3216784"/>
            <a:ext cx="2130924" cy="1030443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817" name="圆形"/>
          <p:cNvSpPr/>
          <p:nvPr/>
        </p:nvSpPr>
        <p:spPr>
          <a:xfrm>
            <a:off x="5454112" y="2305149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8" name="圆形"/>
          <p:cNvSpPr/>
          <p:nvPr/>
        </p:nvSpPr>
        <p:spPr>
          <a:xfrm>
            <a:off x="5454112" y="6557681"/>
            <a:ext cx="600639" cy="6006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9" name="圆形"/>
          <p:cNvSpPr/>
          <p:nvPr/>
        </p:nvSpPr>
        <p:spPr>
          <a:xfrm>
            <a:off x="5454112" y="10810212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Thread1"/>
          <p:cNvSpPr txBox="1"/>
          <p:nvPr/>
        </p:nvSpPr>
        <p:spPr>
          <a:xfrm>
            <a:off x="19883732" y="229957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Thread1</a:t>
            </a:r>
          </a:p>
        </p:txBody>
      </p:sp>
      <p:sp>
        <p:nvSpPr>
          <p:cNvPr id="821" name="Thread2"/>
          <p:cNvSpPr txBox="1"/>
          <p:nvPr/>
        </p:nvSpPr>
        <p:spPr>
          <a:xfrm>
            <a:off x="19883732" y="6552108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Thread2</a:t>
            </a:r>
          </a:p>
        </p:txBody>
      </p:sp>
      <p:sp>
        <p:nvSpPr>
          <p:cNvPr id="822" name="Thread3"/>
          <p:cNvSpPr txBox="1"/>
          <p:nvPr/>
        </p:nvSpPr>
        <p:spPr>
          <a:xfrm>
            <a:off x="19883732" y="10804639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矩形"/>
          <p:cNvSpPr/>
          <p:nvPr/>
        </p:nvSpPr>
        <p:spPr>
          <a:xfrm>
            <a:off x="5427744" y="10644913"/>
            <a:ext cx="13528512" cy="931237"/>
          </a:xfrm>
          <a:prstGeom prst="rect">
            <a:avLst/>
          </a:prstGeom>
          <a:solidFill>
            <a:srgbClr val="B1DD8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5" name="矩形"/>
          <p:cNvSpPr/>
          <p:nvPr/>
        </p:nvSpPr>
        <p:spPr>
          <a:xfrm>
            <a:off x="5427744" y="6392381"/>
            <a:ext cx="13528512" cy="93123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6" name="矩形"/>
          <p:cNvSpPr/>
          <p:nvPr/>
        </p:nvSpPr>
        <p:spPr>
          <a:xfrm>
            <a:off x="5427744" y="2139850"/>
            <a:ext cx="13528512" cy="931237"/>
          </a:xfrm>
          <a:prstGeom prst="rect">
            <a:avLst/>
          </a:prstGeom>
          <a:solidFill>
            <a:srgbClr val="FF8C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7" name="直线"/>
          <p:cNvSpPr/>
          <p:nvPr/>
        </p:nvSpPr>
        <p:spPr>
          <a:xfrm>
            <a:off x="4734837" y="2605468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28" name="直线"/>
          <p:cNvSpPr/>
          <p:nvPr/>
        </p:nvSpPr>
        <p:spPr>
          <a:xfrm>
            <a:off x="4734837" y="11110531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29" name="直线"/>
          <p:cNvSpPr/>
          <p:nvPr/>
        </p:nvSpPr>
        <p:spPr>
          <a:xfrm>
            <a:off x="4734837" y="6858000"/>
            <a:ext cx="14914326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30" name="GIL"/>
          <p:cNvSpPr/>
          <p:nvPr/>
        </p:nvSpPr>
        <p:spPr>
          <a:xfrm>
            <a:off x="10097023" y="3213634"/>
            <a:ext cx="2130923" cy="1030443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831" name="圆形"/>
          <p:cNvSpPr/>
          <p:nvPr/>
        </p:nvSpPr>
        <p:spPr>
          <a:xfrm>
            <a:off x="10862165" y="2305149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2" name="圆形"/>
          <p:cNvSpPr/>
          <p:nvPr/>
        </p:nvSpPr>
        <p:spPr>
          <a:xfrm>
            <a:off x="5454112" y="6557681"/>
            <a:ext cx="600639" cy="6006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圆形"/>
          <p:cNvSpPr/>
          <p:nvPr/>
        </p:nvSpPr>
        <p:spPr>
          <a:xfrm>
            <a:off x="5454112" y="10810212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4" name="Thread1"/>
          <p:cNvSpPr txBox="1"/>
          <p:nvPr/>
        </p:nvSpPr>
        <p:spPr>
          <a:xfrm>
            <a:off x="19883732" y="229957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Thread1</a:t>
            </a:r>
          </a:p>
        </p:txBody>
      </p:sp>
      <p:sp>
        <p:nvSpPr>
          <p:cNvPr id="835" name="Thread2"/>
          <p:cNvSpPr txBox="1"/>
          <p:nvPr/>
        </p:nvSpPr>
        <p:spPr>
          <a:xfrm>
            <a:off x="19883732" y="6552108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Thread2</a:t>
            </a:r>
          </a:p>
        </p:txBody>
      </p:sp>
      <p:sp>
        <p:nvSpPr>
          <p:cNvPr id="836" name="Thread3"/>
          <p:cNvSpPr txBox="1"/>
          <p:nvPr/>
        </p:nvSpPr>
        <p:spPr>
          <a:xfrm>
            <a:off x="19883732" y="10804639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矩形"/>
          <p:cNvSpPr/>
          <p:nvPr/>
        </p:nvSpPr>
        <p:spPr>
          <a:xfrm>
            <a:off x="5427744" y="10644913"/>
            <a:ext cx="13528512" cy="931237"/>
          </a:xfrm>
          <a:prstGeom prst="rect">
            <a:avLst/>
          </a:prstGeom>
          <a:solidFill>
            <a:srgbClr val="B1DD8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9" name="矩形"/>
          <p:cNvSpPr/>
          <p:nvPr/>
        </p:nvSpPr>
        <p:spPr>
          <a:xfrm>
            <a:off x="5427744" y="6392381"/>
            <a:ext cx="13528512" cy="93123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0" name="矩形"/>
          <p:cNvSpPr/>
          <p:nvPr/>
        </p:nvSpPr>
        <p:spPr>
          <a:xfrm>
            <a:off x="5427744" y="2139850"/>
            <a:ext cx="13528512" cy="931237"/>
          </a:xfrm>
          <a:prstGeom prst="rect">
            <a:avLst/>
          </a:prstGeom>
          <a:solidFill>
            <a:srgbClr val="FF8C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1" name="直线"/>
          <p:cNvSpPr/>
          <p:nvPr/>
        </p:nvSpPr>
        <p:spPr>
          <a:xfrm>
            <a:off x="4734837" y="2605468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2" name="直线"/>
          <p:cNvSpPr/>
          <p:nvPr/>
        </p:nvSpPr>
        <p:spPr>
          <a:xfrm>
            <a:off x="4734837" y="11110531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3" name="直线"/>
          <p:cNvSpPr/>
          <p:nvPr/>
        </p:nvSpPr>
        <p:spPr>
          <a:xfrm>
            <a:off x="4734837" y="6858000"/>
            <a:ext cx="14914326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4" name="GIL"/>
          <p:cNvSpPr/>
          <p:nvPr/>
        </p:nvSpPr>
        <p:spPr>
          <a:xfrm>
            <a:off x="4688970" y="5258385"/>
            <a:ext cx="2130924" cy="1030442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845" name="圆形"/>
          <p:cNvSpPr/>
          <p:nvPr/>
        </p:nvSpPr>
        <p:spPr>
          <a:xfrm>
            <a:off x="10862165" y="2305149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6" name="圆形"/>
          <p:cNvSpPr/>
          <p:nvPr/>
        </p:nvSpPr>
        <p:spPr>
          <a:xfrm>
            <a:off x="5454112" y="6557681"/>
            <a:ext cx="600639" cy="6006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7" name="圆形"/>
          <p:cNvSpPr/>
          <p:nvPr/>
        </p:nvSpPr>
        <p:spPr>
          <a:xfrm>
            <a:off x="5454112" y="10810212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8" name="Thread1"/>
          <p:cNvSpPr txBox="1"/>
          <p:nvPr/>
        </p:nvSpPr>
        <p:spPr>
          <a:xfrm>
            <a:off x="19883732" y="229957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Thread1</a:t>
            </a:r>
          </a:p>
        </p:txBody>
      </p:sp>
      <p:sp>
        <p:nvSpPr>
          <p:cNvPr id="849" name="Thread2"/>
          <p:cNvSpPr txBox="1"/>
          <p:nvPr/>
        </p:nvSpPr>
        <p:spPr>
          <a:xfrm>
            <a:off x="19883732" y="6552108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Thread2</a:t>
            </a:r>
          </a:p>
        </p:txBody>
      </p:sp>
      <p:sp>
        <p:nvSpPr>
          <p:cNvPr id="850" name="Thread3"/>
          <p:cNvSpPr txBox="1"/>
          <p:nvPr/>
        </p:nvSpPr>
        <p:spPr>
          <a:xfrm>
            <a:off x="19883732" y="10804639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矩形"/>
          <p:cNvSpPr/>
          <p:nvPr/>
        </p:nvSpPr>
        <p:spPr>
          <a:xfrm>
            <a:off x="5427744" y="10644913"/>
            <a:ext cx="13528512" cy="931237"/>
          </a:xfrm>
          <a:prstGeom prst="rect">
            <a:avLst/>
          </a:prstGeom>
          <a:solidFill>
            <a:srgbClr val="B1DD8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3" name="矩形"/>
          <p:cNvSpPr/>
          <p:nvPr/>
        </p:nvSpPr>
        <p:spPr>
          <a:xfrm>
            <a:off x="5427744" y="6392381"/>
            <a:ext cx="13528512" cy="93123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4" name="矩形"/>
          <p:cNvSpPr/>
          <p:nvPr/>
        </p:nvSpPr>
        <p:spPr>
          <a:xfrm>
            <a:off x="5427744" y="2139850"/>
            <a:ext cx="13528512" cy="931237"/>
          </a:xfrm>
          <a:prstGeom prst="rect">
            <a:avLst/>
          </a:prstGeom>
          <a:solidFill>
            <a:srgbClr val="FF8C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5" name="直线"/>
          <p:cNvSpPr/>
          <p:nvPr/>
        </p:nvSpPr>
        <p:spPr>
          <a:xfrm>
            <a:off x="4734837" y="2605468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6" name="直线"/>
          <p:cNvSpPr/>
          <p:nvPr/>
        </p:nvSpPr>
        <p:spPr>
          <a:xfrm>
            <a:off x="4734837" y="11110531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7" name="直线"/>
          <p:cNvSpPr/>
          <p:nvPr/>
        </p:nvSpPr>
        <p:spPr>
          <a:xfrm>
            <a:off x="4734837" y="6858000"/>
            <a:ext cx="14914326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58" name="GIL"/>
          <p:cNvSpPr/>
          <p:nvPr/>
        </p:nvSpPr>
        <p:spPr>
          <a:xfrm>
            <a:off x="8926947" y="5258385"/>
            <a:ext cx="2130924" cy="1030442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859" name="圆形"/>
          <p:cNvSpPr/>
          <p:nvPr/>
        </p:nvSpPr>
        <p:spPr>
          <a:xfrm>
            <a:off x="10862165" y="2305149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0" name="圆形"/>
          <p:cNvSpPr/>
          <p:nvPr/>
        </p:nvSpPr>
        <p:spPr>
          <a:xfrm>
            <a:off x="9692089" y="6557681"/>
            <a:ext cx="600639" cy="6006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圆形"/>
          <p:cNvSpPr/>
          <p:nvPr/>
        </p:nvSpPr>
        <p:spPr>
          <a:xfrm>
            <a:off x="5454112" y="10810212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2" name="Thread1"/>
          <p:cNvSpPr txBox="1"/>
          <p:nvPr/>
        </p:nvSpPr>
        <p:spPr>
          <a:xfrm>
            <a:off x="19883732" y="229957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Thread1</a:t>
            </a:r>
          </a:p>
        </p:txBody>
      </p:sp>
      <p:sp>
        <p:nvSpPr>
          <p:cNvPr id="863" name="Thread2"/>
          <p:cNvSpPr txBox="1"/>
          <p:nvPr/>
        </p:nvSpPr>
        <p:spPr>
          <a:xfrm>
            <a:off x="19883732" y="6552108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Thread2</a:t>
            </a:r>
          </a:p>
        </p:txBody>
      </p:sp>
      <p:sp>
        <p:nvSpPr>
          <p:cNvPr id="864" name="Thread3"/>
          <p:cNvSpPr txBox="1"/>
          <p:nvPr/>
        </p:nvSpPr>
        <p:spPr>
          <a:xfrm>
            <a:off x="19883732" y="10804639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矩形"/>
          <p:cNvSpPr/>
          <p:nvPr/>
        </p:nvSpPr>
        <p:spPr>
          <a:xfrm>
            <a:off x="5427744" y="10644913"/>
            <a:ext cx="13528512" cy="931237"/>
          </a:xfrm>
          <a:prstGeom prst="rect">
            <a:avLst/>
          </a:prstGeom>
          <a:solidFill>
            <a:srgbClr val="B1DD8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7" name="矩形"/>
          <p:cNvSpPr/>
          <p:nvPr/>
        </p:nvSpPr>
        <p:spPr>
          <a:xfrm>
            <a:off x="5427744" y="6392381"/>
            <a:ext cx="13528512" cy="93123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8" name="矩形"/>
          <p:cNvSpPr/>
          <p:nvPr/>
        </p:nvSpPr>
        <p:spPr>
          <a:xfrm>
            <a:off x="5427744" y="2139850"/>
            <a:ext cx="13528512" cy="931237"/>
          </a:xfrm>
          <a:prstGeom prst="rect">
            <a:avLst/>
          </a:prstGeom>
          <a:solidFill>
            <a:srgbClr val="FF8C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9" name="直线"/>
          <p:cNvSpPr/>
          <p:nvPr/>
        </p:nvSpPr>
        <p:spPr>
          <a:xfrm>
            <a:off x="4734837" y="2605468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70" name="直线"/>
          <p:cNvSpPr/>
          <p:nvPr/>
        </p:nvSpPr>
        <p:spPr>
          <a:xfrm>
            <a:off x="4734837" y="11110531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71" name="直线"/>
          <p:cNvSpPr/>
          <p:nvPr/>
        </p:nvSpPr>
        <p:spPr>
          <a:xfrm>
            <a:off x="4734837" y="6858000"/>
            <a:ext cx="14914326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72" name="GIL"/>
          <p:cNvSpPr/>
          <p:nvPr/>
        </p:nvSpPr>
        <p:spPr>
          <a:xfrm>
            <a:off x="4688970" y="9426532"/>
            <a:ext cx="2130924" cy="1030443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873" name="圆形"/>
          <p:cNvSpPr/>
          <p:nvPr/>
        </p:nvSpPr>
        <p:spPr>
          <a:xfrm>
            <a:off x="10862165" y="2305149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4" name="圆形"/>
          <p:cNvSpPr/>
          <p:nvPr/>
        </p:nvSpPr>
        <p:spPr>
          <a:xfrm>
            <a:off x="9692089" y="6557681"/>
            <a:ext cx="600639" cy="6006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5" name="圆形"/>
          <p:cNvSpPr/>
          <p:nvPr/>
        </p:nvSpPr>
        <p:spPr>
          <a:xfrm>
            <a:off x="5454112" y="10810212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6" name="Thread1"/>
          <p:cNvSpPr txBox="1"/>
          <p:nvPr/>
        </p:nvSpPr>
        <p:spPr>
          <a:xfrm>
            <a:off x="19883732" y="229957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Thread1</a:t>
            </a:r>
          </a:p>
        </p:txBody>
      </p:sp>
      <p:sp>
        <p:nvSpPr>
          <p:cNvPr id="877" name="Thread2"/>
          <p:cNvSpPr txBox="1"/>
          <p:nvPr/>
        </p:nvSpPr>
        <p:spPr>
          <a:xfrm>
            <a:off x="19883732" y="6552108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Thread2</a:t>
            </a:r>
          </a:p>
        </p:txBody>
      </p:sp>
      <p:sp>
        <p:nvSpPr>
          <p:cNvPr id="878" name="Thread3"/>
          <p:cNvSpPr txBox="1"/>
          <p:nvPr/>
        </p:nvSpPr>
        <p:spPr>
          <a:xfrm>
            <a:off x="19883732" y="10804639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edc650031571bd99bb7fe992502fe269.png" descr="edc650031571bd99bb7fe992502fe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550524" y="-25656159"/>
            <a:ext cx="77514110" cy="36793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矩形"/>
          <p:cNvSpPr/>
          <p:nvPr/>
        </p:nvSpPr>
        <p:spPr>
          <a:xfrm>
            <a:off x="5427744" y="10644913"/>
            <a:ext cx="13528512" cy="931237"/>
          </a:xfrm>
          <a:prstGeom prst="rect">
            <a:avLst/>
          </a:prstGeom>
          <a:solidFill>
            <a:srgbClr val="B1DD8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1" name="矩形"/>
          <p:cNvSpPr/>
          <p:nvPr/>
        </p:nvSpPr>
        <p:spPr>
          <a:xfrm>
            <a:off x="5427744" y="6392381"/>
            <a:ext cx="13528512" cy="93123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2" name="矩形"/>
          <p:cNvSpPr/>
          <p:nvPr/>
        </p:nvSpPr>
        <p:spPr>
          <a:xfrm>
            <a:off x="5427744" y="2139850"/>
            <a:ext cx="13528512" cy="931237"/>
          </a:xfrm>
          <a:prstGeom prst="rect">
            <a:avLst/>
          </a:prstGeom>
          <a:solidFill>
            <a:srgbClr val="FF8C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3" name="直线"/>
          <p:cNvSpPr/>
          <p:nvPr/>
        </p:nvSpPr>
        <p:spPr>
          <a:xfrm>
            <a:off x="4734837" y="2605468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4" name="直线"/>
          <p:cNvSpPr/>
          <p:nvPr/>
        </p:nvSpPr>
        <p:spPr>
          <a:xfrm>
            <a:off x="4734837" y="11110531"/>
            <a:ext cx="1491432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5" name="直线"/>
          <p:cNvSpPr/>
          <p:nvPr/>
        </p:nvSpPr>
        <p:spPr>
          <a:xfrm>
            <a:off x="4734837" y="6858000"/>
            <a:ext cx="14914326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86" name="GIL"/>
          <p:cNvSpPr/>
          <p:nvPr/>
        </p:nvSpPr>
        <p:spPr>
          <a:xfrm>
            <a:off x="12998585" y="9483060"/>
            <a:ext cx="2130924" cy="1030443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887" name="圆形"/>
          <p:cNvSpPr/>
          <p:nvPr/>
        </p:nvSpPr>
        <p:spPr>
          <a:xfrm>
            <a:off x="10862165" y="2305149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8" name="圆形"/>
          <p:cNvSpPr/>
          <p:nvPr/>
        </p:nvSpPr>
        <p:spPr>
          <a:xfrm>
            <a:off x="9692089" y="6557681"/>
            <a:ext cx="600639" cy="6006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9" name="圆形"/>
          <p:cNvSpPr/>
          <p:nvPr/>
        </p:nvSpPr>
        <p:spPr>
          <a:xfrm>
            <a:off x="13763728" y="10810212"/>
            <a:ext cx="600639" cy="6006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0" name="Thread1"/>
          <p:cNvSpPr txBox="1"/>
          <p:nvPr/>
        </p:nvSpPr>
        <p:spPr>
          <a:xfrm>
            <a:off x="19883732" y="229957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Thread1</a:t>
            </a:r>
          </a:p>
        </p:txBody>
      </p:sp>
      <p:sp>
        <p:nvSpPr>
          <p:cNvPr id="891" name="Thread2"/>
          <p:cNvSpPr txBox="1"/>
          <p:nvPr/>
        </p:nvSpPr>
        <p:spPr>
          <a:xfrm>
            <a:off x="19883732" y="6552108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Thread2</a:t>
            </a:r>
          </a:p>
        </p:txBody>
      </p:sp>
      <p:sp>
        <p:nvSpPr>
          <p:cNvPr id="892" name="Thread3"/>
          <p:cNvSpPr txBox="1"/>
          <p:nvPr/>
        </p:nvSpPr>
        <p:spPr>
          <a:xfrm>
            <a:off x="19883732" y="10804639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正方形"/>
          <p:cNvSpPr/>
          <p:nvPr/>
        </p:nvSpPr>
        <p:spPr>
          <a:xfrm>
            <a:off x="3450913" y="3559470"/>
            <a:ext cx="6597061" cy="6597060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895" name="正方形"/>
          <p:cNvSpPr/>
          <p:nvPr/>
        </p:nvSpPr>
        <p:spPr>
          <a:xfrm>
            <a:off x="3457335" y="6548650"/>
            <a:ext cx="3607683" cy="3607684"/>
          </a:xfrm>
          <a:prstGeom prst="rect">
            <a:avLst/>
          </a:prstGeom>
          <a:solidFill>
            <a:schemeClr val="accent5">
              <a:satOff val="17500"/>
              <a:lumOff val="1020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896" name="正方形"/>
          <p:cNvSpPr/>
          <p:nvPr/>
        </p:nvSpPr>
        <p:spPr>
          <a:xfrm>
            <a:off x="14228548" y="3559470"/>
            <a:ext cx="6597060" cy="6597060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897" name="矩形"/>
          <p:cNvSpPr/>
          <p:nvPr/>
        </p:nvSpPr>
        <p:spPr>
          <a:xfrm>
            <a:off x="17204346" y="3559666"/>
            <a:ext cx="3619706" cy="6596668"/>
          </a:xfrm>
          <a:prstGeom prst="rect">
            <a:avLst/>
          </a:prstGeom>
          <a:solidFill>
            <a:schemeClr val="accent5">
              <a:satOff val="17500"/>
              <a:lumOff val="1020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898" name="I/O…"/>
          <p:cNvSpPr txBox="1"/>
          <p:nvPr/>
        </p:nvSpPr>
        <p:spPr>
          <a:xfrm>
            <a:off x="3745821" y="7577179"/>
            <a:ext cx="3030712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I/O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899" name="I/O…"/>
          <p:cNvSpPr txBox="1"/>
          <p:nvPr/>
        </p:nvSpPr>
        <p:spPr>
          <a:xfrm>
            <a:off x="17348572" y="6082687"/>
            <a:ext cx="3030712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I/O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00" name="CPU…"/>
          <p:cNvSpPr txBox="1"/>
          <p:nvPr/>
        </p:nvSpPr>
        <p:spPr>
          <a:xfrm>
            <a:off x="5234088" y="4162790"/>
            <a:ext cx="3030712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CPU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01" name="CPU…"/>
          <p:cNvSpPr txBox="1"/>
          <p:nvPr/>
        </p:nvSpPr>
        <p:spPr>
          <a:xfrm>
            <a:off x="14191860" y="6082687"/>
            <a:ext cx="3030713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CPU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02" name="GIL"/>
          <p:cNvSpPr/>
          <p:nvPr/>
        </p:nvSpPr>
        <p:spPr>
          <a:xfrm>
            <a:off x="7736399" y="3697989"/>
            <a:ext cx="2130923" cy="1030443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903" name="Thread1"/>
          <p:cNvSpPr txBox="1"/>
          <p:nvPr/>
        </p:nvSpPr>
        <p:spPr>
          <a:xfrm>
            <a:off x="5824501" y="1099156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Thread1</a:t>
            </a:r>
          </a:p>
        </p:txBody>
      </p:sp>
      <p:sp>
        <p:nvSpPr>
          <p:cNvPr id="904" name="Thread2"/>
          <p:cNvSpPr txBox="1"/>
          <p:nvPr/>
        </p:nvSpPr>
        <p:spPr>
          <a:xfrm>
            <a:off x="16602135" y="1099156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Thread2</a:t>
            </a:r>
          </a:p>
        </p:txBody>
      </p:sp>
      <p:sp>
        <p:nvSpPr>
          <p:cNvPr id="905" name="😴"/>
          <p:cNvSpPr txBox="1"/>
          <p:nvPr/>
        </p:nvSpPr>
        <p:spPr>
          <a:xfrm>
            <a:off x="3514344" y="6545466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906" name="💡"/>
          <p:cNvSpPr txBox="1"/>
          <p:nvPr/>
        </p:nvSpPr>
        <p:spPr>
          <a:xfrm>
            <a:off x="3514344" y="3578210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  <p:sp>
        <p:nvSpPr>
          <p:cNvPr id="907" name="😴"/>
          <p:cNvSpPr txBox="1"/>
          <p:nvPr/>
        </p:nvSpPr>
        <p:spPr>
          <a:xfrm>
            <a:off x="14364042" y="3578210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908" name="💡"/>
          <p:cNvSpPr txBox="1"/>
          <p:nvPr/>
        </p:nvSpPr>
        <p:spPr>
          <a:xfrm>
            <a:off x="17309376" y="3578210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IMG_8580.dng" descr="IMG_8580.dng"/>
          <p:cNvPicPr>
            <a:picLocks noChangeAspect="1"/>
          </p:cNvPicPr>
          <p:nvPr/>
        </p:nvPicPr>
        <p:blipFill>
          <a:blip r:embed="rId2"/>
          <a:srcRect t="23401" b="21561"/>
          <a:stretch>
            <a:fillRect/>
          </a:stretch>
        </p:blipFill>
        <p:spPr>
          <a:xfrm>
            <a:off x="-2965045" y="7352168"/>
            <a:ext cx="2726291" cy="2000613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911" name="IMG_8580.dng" descr="IMG_8580.dng"/>
          <p:cNvPicPr>
            <a:picLocks noChangeAspect="1"/>
          </p:cNvPicPr>
          <p:nvPr/>
        </p:nvPicPr>
        <p:blipFill>
          <a:blip r:embed="rId2"/>
          <a:srcRect t="23401" b="21561"/>
          <a:stretch>
            <a:fillRect/>
          </a:stretch>
        </p:blipFill>
        <p:spPr>
          <a:xfrm>
            <a:off x="-3450859" y="7352168"/>
            <a:ext cx="2726291" cy="2000613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912" name="IMG_8580.dng" descr="IMG_8580.dng"/>
          <p:cNvPicPr>
            <a:picLocks noChangeAspect="1"/>
          </p:cNvPicPr>
          <p:nvPr/>
        </p:nvPicPr>
        <p:blipFill>
          <a:blip r:embed="rId2"/>
          <a:srcRect t="23401" b="21561"/>
          <a:stretch>
            <a:fillRect/>
          </a:stretch>
        </p:blipFill>
        <p:spPr>
          <a:xfrm>
            <a:off x="-3927962" y="7352168"/>
            <a:ext cx="2726291" cy="2000613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913" name="IMG_8580.dng" descr="IMG_8580.dng"/>
          <p:cNvPicPr>
            <a:picLocks noChangeAspect="1"/>
          </p:cNvPicPr>
          <p:nvPr/>
        </p:nvPicPr>
        <p:blipFill>
          <a:blip r:embed="rId2"/>
          <a:srcRect t="23401" b="21561"/>
          <a:stretch>
            <a:fillRect/>
          </a:stretch>
        </p:blipFill>
        <p:spPr>
          <a:xfrm>
            <a:off x="-4441925" y="7352168"/>
            <a:ext cx="2726291" cy="2000613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914" name="正方形"/>
          <p:cNvSpPr/>
          <p:nvPr/>
        </p:nvSpPr>
        <p:spPr>
          <a:xfrm>
            <a:off x="3450913" y="3559470"/>
            <a:ext cx="6597061" cy="6597060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915" name="正方形"/>
          <p:cNvSpPr/>
          <p:nvPr/>
        </p:nvSpPr>
        <p:spPr>
          <a:xfrm>
            <a:off x="3457335" y="6548650"/>
            <a:ext cx="3607683" cy="3607684"/>
          </a:xfrm>
          <a:prstGeom prst="rect">
            <a:avLst/>
          </a:prstGeom>
          <a:solidFill>
            <a:schemeClr val="accent5">
              <a:satOff val="17500"/>
              <a:lumOff val="1020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916" name="正方形"/>
          <p:cNvSpPr/>
          <p:nvPr/>
        </p:nvSpPr>
        <p:spPr>
          <a:xfrm>
            <a:off x="14228548" y="3559470"/>
            <a:ext cx="6597060" cy="6597060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917" name="矩形"/>
          <p:cNvSpPr/>
          <p:nvPr/>
        </p:nvSpPr>
        <p:spPr>
          <a:xfrm>
            <a:off x="17204346" y="3559666"/>
            <a:ext cx="3619706" cy="6596668"/>
          </a:xfrm>
          <a:prstGeom prst="rect">
            <a:avLst/>
          </a:prstGeom>
          <a:solidFill>
            <a:schemeClr val="accent5">
              <a:satOff val="17500"/>
              <a:lumOff val="1020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918" name="I/O…"/>
          <p:cNvSpPr txBox="1"/>
          <p:nvPr/>
        </p:nvSpPr>
        <p:spPr>
          <a:xfrm>
            <a:off x="3745821" y="7577179"/>
            <a:ext cx="3030712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I/O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19" name="I/O…"/>
          <p:cNvSpPr txBox="1"/>
          <p:nvPr/>
        </p:nvSpPr>
        <p:spPr>
          <a:xfrm>
            <a:off x="17348572" y="6082687"/>
            <a:ext cx="3030712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I/O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20" name="CPU…"/>
          <p:cNvSpPr txBox="1"/>
          <p:nvPr/>
        </p:nvSpPr>
        <p:spPr>
          <a:xfrm>
            <a:off x="5234088" y="4162790"/>
            <a:ext cx="3030712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CPU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21" name="CPU…"/>
          <p:cNvSpPr txBox="1"/>
          <p:nvPr/>
        </p:nvSpPr>
        <p:spPr>
          <a:xfrm>
            <a:off x="14191860" y="6082687"/>
            <a:ext cx="3030713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CPU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22" name="GIL"/>
          <p:cNvSpPr/>
          <p:nvPr/>
        </p:nvSpPr>
        <p:spPr>
          <a:xfrm>
            <a:off x="14382239" y="3734010"/>
            <a:ext cx="2130924" cy="1030442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923" name="Thread1"/>
          <p:cNvSpPr txBox="1"/>
          <p:nvPr/>
        </p:nvSpPr>
        <p:spPr>
          <a:xfrm>
            <a:off x="5824501" y="1099156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Thread1</a:t>
            </a:r>
          </a:p>
        </p:txBody>
      </p:sp>
      <p:sp>
        <p:nvSpPr>
          <p:cNvPr id="924" name="Thread2"/>
          <p:cNvSpPr txBox="1"/>
          <p:nvPr/>
        </p:nvSpPr>
        <p:spPr>
          <a:xfrm>
            <a:off x="16602135" y="1099156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Thread2</a:t>
            </a:r>
          </a:p>
        </p:txBody>
      </p:sp>
      <p:sp>
        <p:nvSpPr>
          <p:cNvPr id="925" name="😴"/>
          <p:cNvSpPr txBox="1"/>
          <p:nvPr/>
        </p:nvSpPr>
        <p:spPr>
          <a:xfrm>
            <a:off x="3514344" y="3614230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926" name="💡"/>
          <p:cNvSpPr txBox="1"/>
          <p:nvPr/>
        </p:nvSpPr>
        <p:spPr>
          <a:xfrm>
            <a:off x="3514344" y="6463435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  <p:sp>
        <p:nvSpPr>
          <p:cNvPr id="927" name="💡"/>
          <p:cNvSpPr txBox="1"/>
          <p:nvPr/>
        </p:nvSpPr>
        <p:spPr>
          <a:xfrm>
            <a:off x="14261808" y="8723528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  <p:sp>
        <p:nvSpPr>
          <p:cNvPr id="928" name="😴"/>
          <p:cNvSpPr txBox="1"/>
          <p:nvPr/>
        </p:nvSpPr>
        <p:spPr>
          <a:xfrm>
            <a:off x="17369485" y="3614230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IMG_8580.dng" descr="IMG_8580.dng"/>
          <p:cNvPicPr>
            <a:picLocks noChangeAspect="1"/>
          </p:cNvPicPr>
          <p:nvPr/>
        </p:nvPicPr>
        <p:blipFill>
          <a:blip r:embed="rId2"/>
          <a:srcRect t="23401" b="21561"/>
          <a:stretch>
            <a:fillRect/>
          </a:stretch>
        </p:blipFill>
        <p:spPr>
          <a:xfrm>
            <a:off x="3898109" y="7352168"/>
            <a:ext cx="2726290" cy="2000613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931" name="IMG_8580.dng" descr="IMG_8580.dng"/>
          <p:cNvPicPr>
            <a:picLocks noChangeAspect="1"/>
          </p:cNvPicPr>
          <p:nvPr/>
        </p:nvPicPr>
        <p:blipFill>
          <a:blip r:embed="rId2"/>
          <a:srcRect t="23401" b="21561"/>
          <a:stretch>
            <a:fillRect/>
          </a:stretch>
        </p:blipFill>
        <p:spPr>
          <a:xfrm>
            <a:off x="3898109" y="7352168"/>
            <a:ext cx="2726290" cy="2000613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932" name="IMG_8580.dng" descr="IMG_8580.dng"/>
          <p:cNvPicPr>
            <a:picLocks noChangeAspect="1"/>
          </p:cNvPicPr>
          <p:nvPr/>
        </p:nvPicPr>
        <p:blipFill>
          <a:blip r:embed="rId2"/>
          <a:srcRect t="23401" b="21561"/>
          <a:stretch>
            <a:fillRect/>
          </a:stretch>
        </p:blipFill>
        <p:spPr>
          <a:xfrm>
            <a:off x="3898109" y="7352168"/>
            <a:ext cx="2726290" cy="2000613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933" name="IMG_8580.dng" descr="IMG_8580.dng"/>
          <p:cNvPicPr>
            <a:picLocks noChangeAspect="1"/>
          </p:cNvPicPr>
          <p:nvPr/>
        </p:nvPicPr>
        <p:blipFill>
          <a:blip r:embed="rId2"/>
          <a:srcRect t="23401" b="21561"/>
          <a:stretch>
            <a:fillRect/>
          </a:stretch>
        </p:blipFill>
        <p:spPr>
          <a:xfrm>
            <a:off x="3898109" y="7352168"/>
            <a:ext cx="2726290" cy="2000613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934" name="正方形"/>
          <p:cNvSpPr/>
          <p:nvPr/>
        </p:nvSpPr>
        <p:spPr>
          <a:xfrm>
            <a:off x="3450913" y="3559470"/>
            <a:ext cx="6597061" cy="6597060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935" name="正方形"/>
          <p:cNvSpPr/>
          <p:nvPr/>
        </p:nvSpPr>
        <p:spPr>
          <a:xfrm>
            <a:off x="3457335" y="6548650"/>
            <a:ext cx="3607683" cy="3607684"/>
          </a:xfrm>
          <a:prstGeom prst="rect">
            <a:avLst/>
          </a:prstGeom>
          <a:solidFill>
            <a:schemeClr val="accent5">
              <a:satOff val="17500"/>
              <a:lumOff val="1020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936" name="正方形"/>
          <p:cNvSpPr/>
          <p:nvPr/>
        </p:nvSpPr>
        <p:spPr>
          <a:xfrm>
            <a:off x="14228548" y="3559470"/>
            <a:ext cx="6597060" cy="6597060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937" name="矩形"/>
          <p:cNvSpPr/>
          <p:nvPr/>
        </p:nvSpPr>
        <p:spPr>
          <a:xfrm>
            <a:off x="17204346" y="3559666"/>
            <a:ext cx="3619706" cy="6596668"/>
          </a:xfrm>
          <a:prstGeom prst="rect">
            <a:avLst/>
          </a:prstGeom>
          <a:solidFill>
            <a:schemeClr val="accent5">
              <a:satOff val="17500"/>
              <a:lumOff val="10202"/>
            </a:schemeClr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/>
            </a:pPr>
            <a:endParaRPr/>
          </a:p>
        </p:txBody>
      </p:sp>
      <p:sp>
        <p:nvSpPr>
          <p:cNvPr id="938" name="I/O…"/>
          <p:cNvSpPr txBox="1"/>
          <p:nvPr/>
        </p:nvSpPr>
        <p:spPr>
          <a:xfrm>
            <a:off x="3745821" y="7577179"/>
            <a:ext cx="3030712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I/O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39" name="I/O…"/>
          <p:cNvSpPr txBox="1"/>
          <p:nvPr/>
        </p:nvSpPr>
        <p:spPr>
          <a:xfrm>
            <a:off x="17348572" y="6082687"/>
            <a:ext cx="3030712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I/O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40" name="CPU…"/>
          <p:cNvSpPr txBox="1"/>
          <p:nvPr/>
        </p:nvSpPr>
        <p:spPr>
          <a:xfrm>
            <a:off x="5234088" y="4162790"/>
            <a:ext cx="3030712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CPU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41" name="CPU…"/>
          <p:cNvSpPr txBox="1"/>
          <p:nvPr/>
        </p:nvSpPr>
        <p:spPr>
          <a:xfrm>
            <a:off x="14191860" y="6082687"/>
            <a:ext cx="3030713" cy="1550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CPU</a:t>
            </a:r>
          </a:p>
          <a:p>
            <a:pPr algn="ctr">
              <a:lnSpc>
                <a:spcPct val="10000"/>
              </a:lnSpc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Operations</a:t>
            </a:r>
          </a:p>
        </p:txBody>
      </p:sp>
      <p:sp>
        <p:nvSpPr>
          <p:cNvPr id="942" name="GIL"/>
          <p:cNvSpPr/>
          <p:nvPr/>
        </p:nvSpPr>
        <p:spPr>
          <a:xfrm>
            <a:off x="14382239" y="3734010"/>
            <a:ext cx="2130924" cy="1030442"/>
          </a:xfrm>
          <a:prstGeom prst="roundRect">
            <a:avLst>
              <a:gd name="adj" fmla="val 2068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7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GIL</a:t>
            </a:r>
          </a:p>
        </p:txBody>
      </p:sp>
      <p:sp>
        <p:nvSpPr>
          <p:cNvPr id="943" name="Thread1"/>
          <p:cNvSpPr txBox="1"/>
          <p:nvPr/>
        </p:nvSpPr>
        <p:spPr>
          <a:xfrm>
            <a:off x="5824501" y="1099156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Thread1</a:t>
            </a:r>
          </a:p>
        </p:txBody>
      </p:sp>
      <p:sp>
        <p:nvSpPr>
          <p:cNvPr id="944" name="Thread2"/>
          <p:cNvSpPr txBox="1"/>
          <p:nvPr/>
        </p:nvSpPr>
        <p:spPr>
          <a:xfrm>
            <a:off x="16602135" y="10991567"/>
            <a:ext cx="1849885" cy="6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Thread2</a:t>
            </a:r>
          </a:p>
        </p:txBody>
      </p:sp>
      <p:sp>
        <p:nvSpPr>
          <p:cNvPr id="945" name="😴"/>
          <p:cNvSpPr txBox="1"/>
          <p:nvPr/>
        </p:nvSpPr>
        <p:spPr>
          <a:xfrm>
            <a:off x="3514344" y="3614230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  <p:sp>
        <p:nvSpPr>
          <p:cNvPr id="946" name="💡"/>
          <p:cNvSpPr txBox="1"/>
          <p:nvPr/>
        </p:nvSpPr>
        <p:spPr>
          <a:xfrm>
            <a:off x="3514344" y="6463435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  <p:sp>
        <p:nvSpPr>
          <p:cNvPr id="947" name="💡"/>
          <p:cNvSpPr txBox="1"/>
          <p:nvPr/>
        </p:nvSpPr>
        <p:spPr>
          <a:xfrm>
            <a:off x="14261808" y="8723528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💡</a:t>
            </a:r>
          </a:p>
        </p:txBody>
      </p:sp>
      <p:sp>
        <p:nvSpPr>
          <p:cNvPr id="948" name="😴"/>
          <p:cNvSpPr txBox="1"/>
          <p:nvPr/>
        </p:nvSpPr>
        <p:spPr>
          <a:xfrm>
            <a:off x="17369485" y="3614230"/>
            <a:ext cx="100330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😴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a963e7820dc3cd5315730ff2122c095e.png" descr="a963e7820dc3cd5315730ff2122c095e.png"/>
          <p:cNvPicPr>
            <a:picLocks noChangeAspect="1"/>
          </p:cNvPicPr>
          <p:nvPr/>
        </p:nvPicPr>
        <p:blipFill>
          <a:blip r:embed="rId2"/>
          <a:srcRect t="19942"/>
          <a:stretch>
            <a:fillRect/>
          </a:stretch>
        </p:blipFill>
        <p:spPr>
          <a:xfrm>
            <a:off x="654242" y="2843410"/>
            <a:ext cx="54325925" cy="8029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IMG_3451.jpeg" descr="IMG_345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60941"/>
            <a:ext cx="13004800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963e7820dc3cd5315730ff2122c095e.png" descr="a963e7820dc3cd5315730ff2122c095e.png"/>
          <p:cNvPicPr>
            <a:picLocks noChangeAspect="1"/>
          </p:cNvPicPr>
          <p:nvPr/>
        </p:nvPicPr>
        <p:blipFill>
          <a:blip r:embed="rId2"/>
          <a:srcRect t="19942"/>
          <a:stretch>
            <a:fillRect/>
          </a:stretch>
        </p:blipFill>
        <p:spPr>
          <a:xfrm>
            <a:off x="-29488793" y="2843410"/>
            <a:ext cx="54325926" cy="8029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IMG_3451.jpeg" descr="IMG_345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60941"/>
            <a:ext cx="13004800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5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成组"/>
          <p:cNvGrpSpPr/>
          <p:nvPr/>
        </p:nvGrpSpPr>
        <p:grpSpPr>
          <a:xfrm>
            <a:off x="1038427" y="9078257"/>
            <a:ext cx="2629845" cy="2629337"/>
            <a:chOff x="0" y="0"/>
            <a:chExt cx="2629843" cy="2629335"/>
          </a:xfrm>
        </p:grpSpPr>
        <p:sp>
          <p:nvSpPr>
            <p:cNvPr id="218" name="椭圆"/>
            <p:cNvSpPr/>
            <p:nvPr/>
          </p:nvSpPr>
          <p:spPr>
            <a:xfrm>
              <a:off x="0" y="0"/>
              <a:ext cx="2629844" cy="262933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圆角矩形"/>
            <p:cNvSpPr/>
            <p:nvPr/>
          </p:nvSpPr>
          <p:spPr>
            <a:xfrm>
              <a:off x="646710" y="758311"/>
              <a:ext cx="1350529" cy="1077449"/>
            </a:xfrm>
            <a:prstGeom prst="roundRect">
              <a:avLst>
                <a:gd name="adj" fmla="val 13092"/>
              </a:avLst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0" name="圆形"/>
            <p:cNvSpPr/>
            <p:nvPr/>
          </p:nvSpPr>
          <p:spPr>
            <a:xfrm>
              <a:off x="869862" y="1013742"/>
              <a:ext cx="141675" cy="1416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圆形"/>
            <p:cNvSpPr/>
            <p:nvPr/>
          </p:nvSpPr>
          <p:spPr>
            <a:xfrm>
              <a:off x="1123768" y="1013742"/>
              <a:ext cx="141675" cy="1416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圆形"/>
            <p:cNvSpPr/>
            <p:nvPr/>
          </p:nvSpPr>
          <p:spPr>
            <a:xfrm>
              <a:off x="1377674" y="1013742"/>
              <a:ext cx="141675" cy="1416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圆形"/>
            <p:cNvSpPr/>
            <p:nvPr/>
          </p:nvSpPr>
          <p:spPr>
            <a:xfrm>
              <a:off x="1631579" y="1013742"/>
              <a:ext cx="141676" cy="1416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圆形"/>
            <p:cNvSpPr/>
            <p:nvPr/>
          </p:nvSpPr>
          <p:spPr>
            <a:xfrm>
              <a:off x="987411" y="1226198"/>
              <a:ext cx="141676" cy="1416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圆形"/>
            <p:cNvSpPr/>
            <p:nvPr/>
          </p:nvSpPr>
          <p:spPr>
            <a:xfrm>
              <a:off x="1244085" y="1226198"/>
              <a:ext cx="141675" cy="1416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圆形"/>
            <p:cNvSpPr/>
            <p:nvPr/>
          </p:nvSpPr>
          <p:spPr>
            <a:xfrm>
              <a:off x="1500757" y="1226198"/>
              <a:ext cx="141675" cy="14167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圆角矩形"/>
            <p:cNvSpPr/>
            <p:nvPr/>
          </p:nvSpPr>
          <p:spPr>
            <a:xfrm>
              <a:off x="880630" y="1452760"/>
              <a:ext cx="875637" cy="118165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32" name="成组"/>
          <p:cNvGrpSpPr/>
          <p:nvPr/>
        </p:nvGrpSpPr>
        <p:grpSpPr>
          <a:xfrm>
            <a:off x="20711160" y="9078257"/>
            <a:ext cx="2629845" cy="2629337"/>
            <a:chOff x="0" y="0"/>
            <a:chExt cx="2629844" cy="2629335"/>
          </a:xfrm>
        </p:grpSpPr>
        <p:sp>
          <p:nvSpPr>
            <p:cNvPr id="229" name="椭圆"/>
            <p:cNvSpPr/>
            <p:nvPr/>
          </p:nvSpPr>
          <p:spPr>
            <a:xfrm>
              <a:off x="0" y="0"/>
              <a:ext cx="2629845" cy="262933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圆角矩形"/>
            <p:cNvSpPr/>
            <p:nvPr/>
          </p:nvSpPr>
          <p:spPr>
            <a:xfrm>
              <a:off x="666221" y="1234426"/>
              <a:ext cx="1311509" cy="13227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圆角矩形"/>
            <p:cNvSpPr/>
            <p:nvPr/>
          </p:nvSpPr>
          <p:spPr>
            <a:xfrm rot="16200000">
              <a:off x="666221" y="1234426"/>
              <a:ext cx="1311509" cy="132272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3" name="圆角矩形"/>
          <p:cNvSpPr/>
          <p:nvPr/>
        </p:nvSpPr>
        <p:spPr>
          <a:xfrm>
            <a:off x="8483600" y="13004800"/>
            <a:ext cx="7416800" cy="410072"/>
          </a:xfrm>
          <a:prstGeom prst="roundRect">
            <a:avLst>
              <a:gd name="adj" fmla="val 50000"/>
            </a:avLst>
          </a:prstGeom>
          <a:solidFill>
            <a:srgbClr val="A2A2B6"/>
          </a:solidFill>
          <a:ln w="12700"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圆角矩形"/>
          <p:cNvSpPr/>
          <p:nvPr/>
        </p:nvSpPr>
        <p:spPr>
          <a:xfrm>
            <a:off x="6426993" y="2695184"/>
            <a:ext cx="16783944" cy="3861459"/>
          </a:xfrm>
          <a:prstGeom prst="roundRect">
            <a:avLst>
              <a:gd name="adj" fmla="val 14800"/>
            </a:avLst>
          </a:prstGeom>
          <a:solidFill>
            <a:srgbClr val="FFFFFF"/>
          </a:solidFill>
          <a:ln w="12700">
            <a:miter lim="400000"/>
          </a:ln>
          <a:effectLst>
            <a:outerShdw blurRad="254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圆角矩形"/>
          <p:cNvSpPr/>
          <p:nvPr/>
        </p:nvSpPr>
        <p:spPr>
          <a:xfrm>
            <a:off x="9580880" y="9027159"/>
            <a:ext cx="681237" cy="12653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DF58E"/>
              </a:gs>
              <a:gs pos="100000">
                <a:srgbClr val="F2D18B"/>
              </a:gs>
            </a:gsLst>
          </a:gradFill>
          <a:ln w="12700">
            <a:miter lim="400000"/>
          </a:ln>
          <a:effectLst>
            <a:outerShdw blurRad="381000" dist="114300" rotWithShape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圆角矩形"/>
          <p:cNvSpPr/>
          <p:nvPr/>
        </p:nvSpPr>
        <p:spPr>
          <a:xfrm>
            <a:off x="10713720" y="9027159"/>
            <a:ext cx="681237" cy="12653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7A455"/>
              </a:gs>
              <a:gs pos="100000">
                <a:srgbClr val="E38441"/>
              </a:gs>
            </a:gsLst>
          </a:gradFill>
          <a:ln w="12700">
            <a:miter lim="400000"/>
          </a:ln>
          <a:effectLst>
            <a:outerShdw blurRad="381000" dist="114300" rotWithShape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圆角矩形"/>
          <p:cNvSpPr/>
          <p:nvPr/>
        </p:nvSpPr>
        <p:spPr>
          <a:xfrm>
            <a:off x="11851382" y="9027159"/>
            <a:ext cx="681236" cy="12653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88D9"/>
              </a:gs>
              <a:gs pos="100000">
                <a:srgbClr val="A48DD7"/>
              </a:gs>
            </a:gsLst>
          </a:gradFill>
          <a:ln w="12700">
            <a:miter lim="400000"/>
          </a:ln>
          <a:effectLst>
            <a:outerShdw blurRad="381000" dist="114300" rotWithShape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圆角矩形"/>
          <p:cNvSpPr/>
          <p:nvPr/>
        </p:nvSpPr>
        <p:spPr>
          <a:xfrm>
            <a:off x="12989043" y="9027159"/>
            <a:ext cx="681237" cy="12653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BA6EB"/>
              </a:gs>
              <a:gs pos="100000">
                <a:srgbClr val="657FF2"/>
              </a:gs>
            </a:gsLst>
          </a:gradFill>
          <a:ln w="12700">
            <a:miter lim="400000"/>
          </a:ln>
          <a:effectLst>
            <a:outerShdw blurRad="381000" dist="114300" rotWithShape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圆角矩形"/>
          <p:cNvSpPr/>
          <p:nvPr/>
        </p:nvSpPr>
        <p:spPr>
          <a:xfrm>
            <a:off x="14121883" y="9027159"/>
            <a:ext cx="681237" cy="126539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8ED4EE"/>
              </a:gs>
              <a:gs pos="100000">
                <a:srgbClr val="7EB8EA"/>
              </a:gs>
            </a:gsLst>
          </a:gradFill>
          <a:ln w="12700">
            <a:miter lim="400000"/>
          </a:ln>
          <a:effectLst>
            <a:outerShdw blurRad="381000" dist="114300" rotWithShape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11303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What is in front of me?…"/>
          <p:cNvSpPr txBox="1"/>
          <p:nvPr/>
        </p:nvSpPr>
        <p:spPr>
          <a:xfrm>
            <a:off x="6866228" y="3075022"/>
            <a:ext cx="9232975" cy="310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75000"/>
              </a:lnSpc>
              <a:defRPr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What is in front of me?</a:t>
            </a:r>
          </a:p>
          <a:p>
            <a:pPr>
              <a:lnSpc>
                <a:spcPct val="75000"/>
              </a:lnSpc>
              <a:defRPr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What color of the T-shirt?</a:t>
            </a:r>
          </a:p>
          <a:p>
            <a:pPr>
              <a:lnSpc>
                <a:spcPct val="75000"/>
              </a:lnSpc>
              <a:defRPr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Is there any obstacle in front of me?</a:t>
            </a:r>
          </a:p>
        </p:txBody>
      </p:sp>
      <p:pic>
        <p:nvPicPr>
          <p:cNvPr id="241" name="edc650031571bd99bb7fe992502fe269.png" descr="edc650031571bd99bb7fe992502fe2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698" y="13885453"/>
            <a:ext cx="3602604" cy="1710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6500" fill="hold" tmFilter="0, 0; .2, .5; .8, .5; 1, 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3250" fill="hold"/>
                                        <p:tgtEl>
                                          <p:spTgt spid="2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6500" fill="hold" tmFilter="0, 0; .2, .5; .8, .5; 1, 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3250" fill="hold"/>
                                        <p:tgtEl>
                                          <p:spTgt spid="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6500" fill="hold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3250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5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6500" fill="hold" tmFilter="0, 0; .2, .5; .8, .5; 1, 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32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6500" fill="hold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3250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23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1" animBg="1" advAuto="0"/>
      <p:bldP spid="235" grpId="4" animBg="1" advAuto="0"/>
      <p:bldP spid="236" grpId="5" animBg="1" advAuto="0"/>
      <p:bldP spid="237" grpId="2" animBg="1" advAuto="0"/>
      <p:bldP spid="238" grpId="6" animBg="1" advAuto="0"/>
      <p:bldP spid="239" grpId="3" animBg="1" advAuto="0"/>
      <p:bldP spid="240" grpId="7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直线"/>
          <p:cNvSpPr/>
          <p:nvPr/>
        </p:nvSpPr>
        <p:spPr>
          <a:xfrm flipV="1">
            <a:off x="-253314" y="6843198"/>
            <a:ext cx="24890629" cy="29604"/>
          </a:xfrm>
          <a:prstGeom prst="line">
            <a:avLst/>
          </a:prstGeom>
          <a:ln w="1016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4" name="椭圆"/>
          <p:cNvSpPr/>
          <p:nvPr/>
        </p:nvSpPr>
        <p:spPr>
          <a:xfrm>
            <a:off x="5012222" y="6488555"/>
            <a:ext cx="3876572" cy="738890"/>
          </a:xfrm>
          <a:prstGeom prst="ellipse">
            <a:avLst/>
          </a:prstGeom>
          <a:solidFill>
            <a:srgbClr val="FFFFFF">
              <a:alpha val="50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椭圆"/>
          <p:cNvSpPr/>
          <p:nvPr/>
        </p:nvSpPr>
        <p:spPr>
          <a:xfrm>
            <a:off x="10907748" y="6374349"/>
            <a:ext cx="5018640" cy="967303"/>
          </a:xfrm>
          <a:prstGeom prst="ellipse">
            <a:avLst/>
          </a:prstGeom>
          <a:solidFill>
            <a:srgbClr val="FFFFFF">
              <a:alpha val="50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椭圆"/>
          <p:cNvSpPr/>
          <p:nvPr/>
        </p:nvSpPr>
        <p:spPr>
          <a:xfrm>
            <a:off x="-3368105" y="6374349"/>
            <a:ext cx="5018640" cy="967303"/>
          </a:xfrm>
          <a:prstGeom prst="ellipse">
            <a:avLst/>
          </a:prstGeom>
          <a:solidFill>
            <a:srgbClr val="FFFFFF">
              <a:alpha val="50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椭圆"/>
          <p:cNvSpPr/>
          <p:nvPr/>
        </p:nvSpPr>
        <p:spPr>
          <a:xfrm>
            <a:off x="22683074" y="6374349"/>
            <a:ext cx="5018640" cy="967303"/>
          </a:xfrm>
          <a:prstGeom prst="ellipse">
            <a:avLst/>
          </a:prstGeom>
          <a:solidFill>
            <a:srgbClr val="FFFFFF">
              <a:alpha val="504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Speech-to-Text (STT)…"/>
          <p:cNvSpPr txBox="1"/>
          <p:nvPr/>
        </p:nvSpPr>
        <p:spPr>
          <a:xfrm>
            <a:off x="1122789" y="822401"/>
            <a:ext cx="9828127" cy="2133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Speech-to-Text (STT)</a:t>
            </a:r>
          </a:p>
          <a:p>
            <a:pPr algn="ctr"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Based on Google Speech Recognition</a:t>
            </a:r>
          </a:p>
        </p:txBody>
      </p:sp>
      <p:sp>
        <p:nvSpPr>
          <p:cNvPr id="249" name="Text-to-Speech(TTS)…"/>
          <p:cNvSpPr txBox="1"/>
          <p:nvPr/>
        </p:nvSpPr>
        <p:spPr>
          <a:xfrm>
            <a:off x="3366838" y="10760444"/>
            <a:ext cx="5340029" cy="2133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Text-to-Speech(TTS)</a:t>
            </a:r>
          </a:p>
          <a:p>
            <a:pPr algn="ctr">
              <a:defRPr sz="5000" b="1">
                <a:latin typeface="Calibri"/>
                <a:ea typeface="Calibri"/>
                <a:cs typeface="Calibri"/>
                <a:sym typeface="Calibri"/>
              </a:defRPr>
            </a:pPr>
            <a:r>
              <a:t>Based on Pyttsx3</a:t>
            </a:r>
          </a:p>
        </p:txBody>
      </p:sp>
      <p:sp>
        <p:nvSpPr>
          <p:cNvPr id="250" name="&lt;0.1s"/>
          <p:cNvSpPr txBox="1"/>
          <p:nvPr/>
        </p:nvSpPr>
        <p:spPr>
          <a:xfrm>
            <a:off x="16392774" y="11604037"/>
            <a:ext cx="2603451" cy="125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 b="1">
                <a:gradFill flip="none" rotWithShape="1">
                  <a:gsLst>
                    <a:gs pos="0">
                      <a:srgbClr val="A7C6FF"/>
                    </a:gs>
                    <a:gs pos="100000">
                      <a:srgbClr val="0061FE"/>
                    </a:gs>
                  </a:gsLst>
                  <a:lin ang="5819999" scaled="0"/>
                </a:gra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&lt;0.1s</a:t>
            </a:r>
          </a:p>
        </p:txBody>
      </p:sp>
      <p:sp>
        <p:nvSpPr>
          <p:cNvPr id="251" name="Delay"/>
          <p:cNvSpPr txBox="1"/>
          <p:nvPr/>
        </p:nvSpPr>
        <p:spPr>
          <a:xfrm>
            <a:off x="17197102" y="12755627"/>
            <a:ext cx="99479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Delay </a:t>
            </a:r>
          </a:p>
        </p:txBody>
      </p:sp>
      <p:sp>
        <p:nvSpPr>
          <p:cNvPr id="252" name="&gt;95%"/>
          <p:cNvSpPr txBox="1"/>
          <p:nvPr/>
        </p:nvSpPr>
        <p:spPr>
          <a:xfrm>
            <a:off x="13686296" y="2476847"/>
            <a:ext cx="2675447" cy="125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 b="1">
                <a:gradFill flip="none" rotWithShape="1">
                  <a:gsLst>
                    <a:gs pos="0">
                      <a:srgbClr val="A7C6FF"/>
                    </a:gs>
                    <a:gs pos="100000">
                      <a:srgbClr val="0061FE"/>
                    </a:gs>
                  </a:gsLst>
                  <a:lin ang="5819999" scaled="0"/>
                </a:gra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&gt;95%</a:t>
            </a:r>
          </a:p>
        </p:txBody>
      </p:sp>
      <p:sp>
        <p:nvSpPr>
          <p:cNvPr id="253" name="Accuracy"/>
          <p:cNvSpPr txBox="1"/>
          <p:nvPr/>
        </p:nvSpPr>
        <p:spPr>
          <a:xfrm>
            <a:off x="14248201" y="3608045"/>
            <a:ext cx="1551637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Accuracy </a:t>
            </a:r>
          </a:p>
        </p:txBody>
      </p:sp>
      <p:sp>
        <p:nvSpPr>
          <p:cNvPr id="254" name="Powerful Denoising Performance…"/>
          <p:cNvSpPr txBox="1"/>
          <p:nvPr/>
        </p:nvSpPr>
        <p:spPr>
          <a:xfrm>
            <a:off x="11573224" y="231663"/>
            <a:ext cx="12242553" cy="188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defRPr sz="7000" b="1">
                <a:gradFill flip="none" rotWithShape="1">
                  <a:gsLst>
                    <a:gs pos="0">
                      <a:srgbClr val="FFD9E6"/>
                    </a:gs>
                    <a:gs pos="100000">
                      <a:srgbClr val="FF3C7F"/>
                    </a:gs>
                  </a:gsLst>
                  <a:lin ang="5819999" scaled="0"/>
                </a:gradFill>
                <a:latin typeface="Calibri"/>
                <a:ea typeface="Calibri"/>
                <a:cs typeface="Calibri"/>
                <a:sym typeface="Calibri"/>
              </a:defRPr>
            </a:pPr>
            <a:r>
              <a:t>Powerful Denoising Performance</a:t>
            </a:r>
          </a:p>
          <a:p>
            <a:pPr>
              <a:lnSpc>
                <a:spcPct val="10000"/>
              </a:lnSpc>
              <a:defRPr sz="7000" b="1">
                <a:gradFill flip="none" rotWithShape="1">
                  <a:gsLst>
                    <a:gs pos="0">
                      <a:srgbClr val="FFD9E6"/>
                    </a:gs>
                    <a:gs pos="100000">
                      <a:srgbClr val="FF3C7F"/>
                    </a:gs>
                  </a:gsLst>
                  <a:lin ang="5819999" scaled="0"/>
                </a:gradFill>
                <a:latin typeface="Calibri"/>
                <a:ea typeface="Calibri"/>
                <a:cs typeface="Calibri"/>
                <a:sym typeface="Calibri"/>
              </a:defRPr>
            </a:pPr>
            <a:r>
              <a:t>Multi-language Equipped</a:t>
            </a:r>
          </a:p>
        </p:txBody>
      </p:sp>
      <p:sp>
        <p:nvSpPr>
          <p:cNvPr id="255" name="&lt;0.5s"/>
          <p:cNvSpPr txBox="1"/>
          <p:nvPr/>
        </p:nvSpPr>
        <p:spPr>
          <a:xfrm>
            <a:off x="19097122" y="2476847"/>
            <a:ext cx="2603452" cy="125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 b="1">
                <a:gradFill flip="none" rotWithShape="1">
                  <a:gsLst>
                    <a:gs pos="0">
                      <a:srgbClr val="A7C6FF"/>
                    </a:gs>
                    <a:gs pos="100000">
                      <a:srgbClr val="0061FE"/>
                    </a:gs>
                  </a:gsLst>
                  <a:lin ang="5819999" scaled="0"/>
                </a:gra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&lt;0.5s</a:t>
            </a:r>
          </a:p>
        </p:txBody>
      </p:sp>
      <p:sp>
        <p:nvSpPr>
          <p:cNvPr id="256" name="Delay"/>
          <p:cNvSpPr txBox="1"/>
          <p:nvPr/>
        </p:nvSpPr>
        <p:spPr>
          <a:xfrm>
            <a:off x="19901450" y="3608045"/>
            <a:ext cx="994795" cy="5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Delay </a:t>
            </a:r>
          </a:p>
        </p:txBody>
      </p:sp>
      <p:sp>
        <p:nvSpPr>
          <p:cNvPr id="257" name="Offline"/>
          <p:cNvSpPr txBox="1"/>
          <p:nvPr/>
        </p:nvSpPr>
        <p:spPr>
          <a:xfrm>
            <a:off x="16392402" y="10290481"/>
            <a:ext cx="2604196" cy="99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"/>
              </a:lnSpc>
              <a:defRPr sz="7000" b="1">
                <a:gradFill flip="none" rotWithShape="1">
                  <a:gsLst>
                    <a:gs pos="0">
                      <a:srgbClr val="FFD9E6"/>
                    </a:gs>
                    <a:gs pos="100000">
                      <a:srgbClr val="FF3C7F"/>
                    </a:gs>
                  </a:gsLst>
                  <a:lin ang="5819999" scaled="0"/>
                </a:gra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Offline</a:t>
            </a:r>
          </a:p>
        </p:txBody>
      </p:sp>
      <p:pic>
        <p:nvPicPr>
          <p:cNvPr id="258" name="edc650031571bd99bb7fe992502fe269.png" descr="edc650031571bd99bb7fe992502fe2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21805" y="4386557"/>
            <a:ext cx="10413452" cy="4942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edc650031571bd99bb7fe992502fe269.png" descr="edc650031571bd99bb7fe992502fe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67" y="-1463142"/>
            <a:ext cx="43403292" cy="20601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a4a2bbb13b56424579d4d7192405f92e.png" descr="a4a2bbb13b56424579d4d7192405f92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90" y="0"/>
            <a:ext cx="2269442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ee164b5cb52ee96b98871ac59f24df83.png" descr="ee164b5cb52ee96b98871ac59f24df83.png"/>
          <p:cNvPicPr>
            <a:picLocks noChangeAspect="1"/>
          </p:cNvPicPr>
          <p:nvPr/>
        </p:nvPicPr>
        <p:blipFill>
          <a:blip r:embed="rId2"/>
          <a:srcRect l="13212" t="27773" r="9613" b="15774"/>
          <a:stretch>
            <a:fillRect/>
          </a:stretch>
        </p:blipFill>
        <p:spPr>
          <a:xfrm>
            <a:off x="1576586" y="4018359"/>
            <a:ext cx="21230943" cy="567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自定义</PresentationFormat>
  <Paragraphs>176</Paragraphs>
  <Slides>45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Avenir Next Demi Bold</vt:lpstr>
      <vt:lpstr>Avenir Next Medium</vt:lpstr>
      <vt:lpstr>Avenir Next Regular</vt:lpstr>
      <vt:lpstr>Canela Bold</vt:lpstr>
      <vt:lpstr>Canela Text Regular</vt:lpstr>
      <vt:lpstr>Helvetica Neue</vt:lpstr>
      <vt:lpstr>Produkt Extralight</vt:lpstr>
      <vt:lpstr>Produkt Light</vt:lpstr>
      <vt:lpstr>等线</vt:lpstr>
      <vt:lpstr>等线 Light</vt:lpstr>
      <vt:lpstr>38_MinimalistLight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Jerrold Hann</cp:lastModifiedBy>
  <cp:revision>1</cp:revision>
  <dcterms:modified xsi:type="dcterms:W3CDTF">2025-11-26T00:08:24Z</dcterms:modified>
</cp:coreProperties>
</file>